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4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inners Jesus will receive ; 
Sound this word of grace to all 
Who the heavenly pathway leave, 
All who linger, all who fall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ing it o'er . . . and o'er again : . . . 
Christ receiv - - eth sinful men ; . . .
Make the mes sage clear and plain : . . 
Christ receiveth sinful men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ome : and He will give you rest ; 
Trust Him : for His word is plain ; 
He will take the sinfulest : 
Christ receiveth sinful me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Now my heart condemns me not, 
Pure before the law I stand ; 
He who cleansed me from all spot, 
Satisfied its last demand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Christ receiveth sinful men, 
Even me with all my sin ; 
Purged from every spot and stain, 
Heaven with Him I enter in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2026-07-30T14:35:54Z</dcterms:created>
  <dcterms:modified xsi:type="dcterms:W3CDTF">2026-07-30T14:35:54Z</dcterms:modified>
  <dc:title>Hymn : 390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