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presProps" Target="presProps.xml"/>
  <Relationship Id="rId114" Type="http://schemas.openxmlformats.org/officeDocument/2006/relationships/viewProps" Target="viewProps.xml"/>
  <Relationship Id="rId1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ோடே நிற்கவேண்டிய மனிதருடைய நாமங்களாவன: ரூபன் கோத்திரத்தில் சேதேயூருடைய குமாரன் எலிசூர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லேவியரைச் சாட்சியின் வாசஸ்தலத்திற்கும், அதினுடைய சகல பணிமுட்டுகளுக்கும், அதிலுள்ள சமஸ்த பொருள்களுக்கும் விசாரிப்புக்காரராக ஏற்படுத்து; அவர்கள் வாசஸ்தலத்தையும் அதின் சகல பணிமுட்டுகளையும் சுமப்பார்களாக; அதினிடத்தில் ஊழியம்செய்து, வாசஸ்தலத்தைச் சுற்றிலும் பாளயமிறங்கக்கடவர்கள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லேவியரைச் சாட்சியின் வாசஸ்தலத்திற்கும், அதினுடைய சகல பணிமுட்டுகளுக்கும், அதிலுள்ள சமஸ்த பொருள்களுக்கும் விசாரிப்புக்காரராக ஏற்படுத்து; அவர்கள் வாசஸ்தலத்தையும் அதின் சகல பணிமுட்டுகளையும் சுமப்பார்களாக; அதினிடத்தில் ஊழியம்செய்து, வாசஸ்தலத்தைச் சுற்றிலும் பாளயமிறங்கக்கடவர்கள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லேவியரைச் சாட்சியின் வாசஸ்தலத்திற்கும், அதினுடைய சகல பணிமுட்டுகளுக்கும், அதிலுள்ள சமஸ்த பொருள்களுக்கும் விசாரிப்புக்காரராக ஏற்படுத்து; அவர்கள் வாசஸ்தலத்தையும் அதின் சகல பணிமுட்டுகளையும் சுமப்பார்களாக; அதினிடத்தில் ஊழியம்செய்து, வாசஸ்தலத்தைச் சுற்றிலும் பாளயமிறங்கக்கடவர்கள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வாசஸ்தலம் புறப்படும்போது, லேவியர் அதை இறக்கிவைத்து, அது ஸ்தாபனம் பண்ணப்படும்போது, லேவியர் அதை எடுத்து நிறுத்தக்கடவர்கள்; அந்நியன் அதற்குச் சமீபத்தில் வந்தால் கொலைசெய்யப்படக்கடவ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வாசஸ்தலம் புறப்படும்போது, லேவியர் அதை இறக்கிவைத்து, அது ஸ்தாபனம் பண்ணப்படும்போது, லேவியர் அதை எடுத்து நிறுத்தக்கடவர்கள்; அந்நியன் அதற்குச் சமீபத்தில் வந்தால் கொலைசெய்யப்படக்கடவ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ஸ்ரவேல் புத்திரர் தங்கள் தங்கள் பாளயத்தோடும், தங்கள் தங்கள் சேனையின் கொடியோடும் கூடாரம் போடக்கடவர்கள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ஸ்ரவேல் புத்திரர் தங்கள் தங்கள் பாளயத்தோடும், தங்கள் தங்கள் சேனையின் கொடியோடும் கூடாரம் போடக்கடவர்கள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ஸ்ரவேல் புத்திரராகிய சபையின்மேல் கடுங்கோபம் வராதபடிக்கு லேவியர் சாட்சியின் வாசஸ்தலத்தைச் சுற்றிலும் பாளயமிறங்கி, லேவியர் சாட்சியின் வாசஸ்தலத்தைக் காவல்காப்பார்களாக என்றார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ஸ்ரவேல் புத்திரராகிய சபையின்மேல் கடுங்கோபம் வராதபடிக்கு லேவியர் சாட்சியின் வாசஸ்தலத்தைச் சுற்றிலும் பாளயமிறங்கி, லேவியர் சாட்சியின் வாசஸ்தலத்தைக் காவல்காப்பார்களாக என்றார்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ஸ்ரவேல் புத்திரராகிய சபையின்மேல் கடுங்கோபம் வராதபடிக்கு லேவியர் சாட்சியின் வாசஸ்தலத்தைச் சுற்றிலும் பாளயமிறங்கி, லேவியர் சாட்சியின் வாசஸ்தலத்தைக் காவல்காப்பார்களாக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ோடே நிற்கவேண்டிய மனிதருடைய நாமங்களாவன: ரூபன் கோத்திரத்தில் சேதேயூருடைய குமாரன் எலிசூர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கர்த்தர் மோசேக்குக் கட்டளையிட்டபடி எல்லாவற்றையும் இஸ்ரவேல் புத்திரர் செய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ிமியோன் கோத்திரத்தில் சூரிஷதாயின் குமாரன் செலூமியேல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ூதா கோத்திரத்தில் அம்மினதாபின் குமாரன் நகசோ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சக்கார் கோத்திரத்தில் சூவாரின் குமாரன் நெதனெயேல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ெபுலோன் கோத்திரத்தில் ஏலோனின் குமாரன் எலியாப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ோசேப்பின் குமாரராகிய எப்பிராயீம் கோத்திரத்தில் அம்மியூதின் குமாரன் எலிஷாமா; மனாசே கோத்திரத்தில் பெதாசூரின் குமாரன் கமாலியேல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ோசேப்பின் குமாரராகிய எப்பிராயீம் கோத்திரத்தில் அம்மியூதின் குமாரன் எலிஷாமா; மனாசே கோத்திரத்தில் பெதாசூரின் குமாரன் கமாலியேல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ன்யமீன் கோத்திரத்தில் கீதெயோனின் குமாரன் அபீ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் கோத்திரத்தில் அம்மிஷதாயின் குமாரன் அகியேசே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ர் எகிப்துதேசத்திலிருந்து புறப்பட்ட இரண்டாம் வருஷம் இரண்டாம் மாதம் முதல் தேதியில், கர்த்தர் சீனாய் வனாந்தரத்திலிருக்கிற ஆசரிப்புக் கூடாரத்திலே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ேர் கோத்திரத்தில் ஓகிரானின் குமாரன் பாகியேல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த் கோத்திரத்தில் தேகுவேலின் குமாரன் எலியாசாப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ப்தலி கோத்திரத்தில் ஏனானின் குமாரன் அகீரா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ர்களே சபையில் ஏற்படுத்தப்பட்டவர்களும், தங்கள் தங்கள் பிரபுக்களும், இஸ்ரவேலில் ஆயிரவர்களுக்குத் தலைவருமாயிருப்பவர்கள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ர்களே சபையில் ஏற்படுத்தப்பட்டவர்களும், தங்கள் தங்கள் பிரபுக்களும், இஸ்ரவேலில் ஆயிரவர்களுக்குத் தலைவருமாயிருப்பவர்கள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மோசேயும் ஆரோனும் பேர்பேராகக் குறிக்கப்பட்ட இந்த மனிதரைக் கூட்டிக்கொண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ாம் மாதம் முதல் தேதியில் சபையார் எல்லாரையும் கூடிவரச்செய்தார்கள். அப்பொழுது அவர்கள் தங்கள் தங்கள் குடும்பத்தின்படிக்கும், பிதாக்களுடைய வம்சத்தின்படிக்கும், நாமத்தொகையின்படிக்கும், இருபது வயதுள்ளவர்கள் முதல் தலைதலையாகத் தங்கள் வம்ச உற்பத்தியைத் தெரிவி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ாம் மாதம் முதல் தேதியில் சபையார் எல்லாரையும் கூடிவரச்செய்தார்கள். அப்பொழுது அவர்கள் தங்கள் தங்கள் குடும்பத்தின்படிக்கும், பிதாக்களுடைய வம்சத்தின்படிக்கும், நாமத்தொகையின்படிக்கும், இருபது வயதுள்ளவர்கள் முதல் தலைதலையாகத் தங்கள் வம்ச உற்பத்தியைத் தெரிவித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ாம் மாதம் முதல் தேதியில் சபையார் எல்லாரையும் கூடிவரச்செய்தார்கள். அப்பொழுது அவர்கள் தங்கள் தங்கள் குடும்பத்தின்படிக்கும், பிதாக்களுடைய வம்சத்தின்படிக்கும், நாமத்தொகையின்படிக்கும், இருபது வயதுள்ளவர்கள் முதல் தலைதலையாகத் தங்கள் வம்ச உற்பத்தியைத் தெரிவித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க் கர்த்தர் கட்டளையிட்டபடியே, மோசே அவர்களைச் சீனாய் வனாந்தரத்தில் எண்ணிப்பார்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ர் எகிப்துதேசத்திலிருந்து புறப்பட்ட இரண்டாம் வருஷம் இரண்டாம் மாதம் முதல் தேதியில், கர்த்தர் சீனாய் வனாந்தரத்திலிருக்கிற ஆசரிப்புக் கூடாரத்திலே மோசேயை நோக்க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ின் மூத்தகுமாரனாகிய ரூபன் புத்திரருடைய பிதாக்களின் வீட்டுவம்சத்தாரில் இருபது வயதுள்ளவர்கள்முதல் யுத்தத்திற்குப் புறப்படத்தக்க புருஷர்கள் எல்லாரும் தலைதலையாக எண்ணப்பட்டபோ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ின் மூத்தகுமாரனாகிய ரூபன் புத்திரருடைய பிதாக்களின் வீட்டுவம்சத்தாரில் இருபது வயதுள்ளவர்கள்முதல் யுத்தத்திற்குப் புறப்படத்தக்க புருஷர்கள் எல்லாரும் தலைதலையாக எண்ணப்பட்டபோ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ின் மூத்தகுமாரனாகிய ரூபன் புத்திரருடைய பிதாக்களின் வீட்டுவம்சத்தாரில் இருபது வயதுள்ளவர்கள்முதல் யுத்தத்திற்குப் புறப்படத்தக்க புருஷர்கள் எல்லாரும் தலைதலையாக எண்ணப்பட்டபோ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ூபன் கோத்திரத்தில் எண்ணப்பட்டவர்கள், நாற்பத்தாறாயிரத்து ஐந்நூறுபே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ூபன் கோத்திரத்தில் எண்ணப்பட்டவர்கள், நாற்பத்தாறாயிரத்து ஐந்நூறுபே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மியோ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தலைதலையாக எண்ணப்பட்டபோ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மியோ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தலைதலையாக எண்ணப்பட்டபோ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மியோ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தலைதலையாக எண்ணப்பட்டபோ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ிமியோன் கோத்திரத்தில் எண்ணப்பட்டவர்கள், ஐம்பத்தொன்பதினாயிரத்து முந்நூறுபே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ிமியோன் கோத்திரத்தில் எண்ணப்பட்டவர்கள், ஐம்பத்தொன்பதினாயிரத்து முந்நூறுபே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ர் எகிப்துதேசத்திலிருந்து புறப்பட்ட இரண்டாம் வருஷம் இரண்டாம் மாதம் முதல் தேதியில், கர்த்தர் சீனாய் வனாந்தரத்திலிருக்கிற ஆசரிப்புக் கூடாரத்திலே மோசேயை நோக்கி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த் புத்திரருடைய பிதாக்களின் வீட்டு வம்சத்தார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த் புத்திரருடைய பிதாக்களின் வீட்டு வம்சத்தார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த் புத்திரருடைய பிதாக்களின் வீட்டு வம்சத்தார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 கோத்திரத்தில் எண்ணப்பட்டவர்கள், நாற்பத்தையாயிரத்து அறுநூற்று ஐம்பதுபே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 கோத்திரத்தில் எண்ணப்பட்டவர்கள், நாற்பத்தையாயிரத்து அறுநூற்று ஐம்பதுபே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 கோத்திரத்தில் எண்ணப்பட்டவர்கள், எழுபத்து நாலாயிரத்து அறுநூறுபே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 கோத்திரத்தில் எண்ணப்பட்டவர்கள், எழுபத்து நாலாயிரத்து அறுநூறுபே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ஸ்ரவேல் புத்திரரின் முழுச்சபையாயிருக்கிற அவர்கள் பிதாக்களுடைய வீட்டு வம்சங்களிலுள்ள புருஷர்களாகிய சகல தலைகளையும் பேர்பேராக எண்ணித் தொகையேற்ற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சக்கார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சக்கார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சக்கார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சக்கார் கோத்திரத்தில் எண்ணப்பட்டவர்கள், ஐம்பத்து நாலாயிரத்து நானூறுபே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சக்கார் கோத்திரத்தில் எண்ணப்பட்டவர்கள், ஐம்பத்து நாலாயிரத்து நானூறுபே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ெபுலோ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ெபுலோ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ெபுலோ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ெபுலோன் கோத்திரத்தில் எண்ணப்பட்டவர்கள், ஐம்பத்தேழாயிரத்து நானூறுபே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ெபுலோன் கோத்திரத்தில் எண்ணப்பட்டவர்கள், ஐம்பத்தேழாயிரத்து நானூறுபே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ஸ்ரவேல் புத்திரரின் முழுச்சபையாயிருக்கிற அவர்கள் பிதாக்களுடைய வீட்டு வம்சங்களிலுள்ள புருஷர்களாகிய சகல தலைகளையும் பேர்பேராக எண்ணித் தொகையேற்றுங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ோசேப்பின் குமாரரில் எப்பிராயீம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ோசேப்பின் குமாரரில் எப்பிராயீம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ோசேப்பின் குமாரரில் எப்பிராயீம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ிராயீம் கோத்திரத்தில் எண்ணப்பட்டவர்கள், நாற்பதினாயிரத்து ஐந்நூறுபே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ிராயீம் கோத்திரத்தில் எண்ணப்பட்டவர்கள், நாற்பதினாயிரத்து ஐந்நூறுபே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னாசே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னாசே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னாசே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னாசே கோத்திரத்தில் எண்ணப்பட்டவர்கள், முப்பத்தீராயிரத்து இருநூறுபே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னாசே கோத்திரத்தில் எண்ணப்பட்டவர்கள், முப்பத்தீராயிரத்து இருநூறுபே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லே இருபது வயதுள்ளவர்கள் முதல் யுத்தத்துக்குப் புறப்படத்தக்கவர்கள் எல்லாரையும் அவர்கள் சேனைகளின்படி நீயும் ஆரோனும் எண்ணிப் பார்ப்பீர்களாக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ென்யமீ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ென்யமீ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ென்யமீன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ென்யமீன் கோத்திரத்தில் எண்ணப்பட்டவர்கள், முப்பத்தையாயிரத்து நானூறுபே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ென்யமீன் கோத்திரத்தில் எண்ணப்பட்டவர்கள், முப்பத்தையாயிரத்து நானூறுபேர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ண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ண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ண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ாண் கோத்திரத்தில் எண்ணப்பட்டவர்கள், அறுபத்தீராயிரத்து எழுநூறுபேர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ாண் கோத்திரத்தில் எண்ணப்பட்டவர்கள், அறுபத்தீராயிரத்து எழுநூறுபே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லே இருபது வயதுள்ளவர்கள் முதல் யுத்தத்துக்குப் புறப்படத்தக்கவர்கள் எல்லாரையும் அவர்கள் சேனைகளின்படி நீயும் ஆரோனும் எண்ணிப் பார்ப்பீர்களாக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்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ஆசேர் கோத்திரத்தில் எண்ணப்பட்டவர்கள், நாற்பத்தோராயிரத்து ஐந்நூறுபே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ஆசேர் கோத்திரத்தில் எண்ணப்பட்டவர்கள், நாற்பத்தோராயிரத்து ஐந்நூறுபேர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ப்தலி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ப்தலி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ப்தலி புத்திரருடைய பிதாக்களின் வீட்டு வம்சத்தாரில் இருபது வயதுள்ளவர்கள் முதல் யுத்தத்திற்குப் புறப்படத்தக்க புருஷர்கள் எல்லாரும் எண்ணப்பட்டபோது,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ப்தலி கோத்திரத்தில் எண்ணப்பட்டவர்கள், ஐம்பத்து மூவாயிரத்து நானூறுபேர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ப்தலி கோத்திரத்தில் எண்ணப்பட்டவர்கள், ஐம்பத்து மூவாயிரத்து நானூறுபே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வ்வொரு கோத்திரத்துக்கு ஒவ்வொரு மனிதன் உங்களோடே இருப்பானாக; அவன் தன் பிதாக்களின் வம்சத்துக்குத் தலைவனாயிருக்கவேண்டு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எண்ணப்பட்டவர்கள் இவர்களே; மோசேயும் ஆரோனும் இஸ்ரவேலுடைய பிதாக்களின் வம்சத்தில் ஒவ்வொரு வம்சத்துக்கு ஒவ்வொரு பிரபுவாகிய பன்னிரண்டுபேரும் எண்ணின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எண்ணப்பட்டவர்கள் இவர்களே; மோசேயும் ஆரோனும் இஸ்ரவேலுடைய பிதாக்களின் வம்சத்தில் ஒவ்வொரு வம்சத்துக்கு ஒவ்வொரு பிரபுவாகிய பன்னிரண்டுபேரும் எண்ணின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ஸ்ரவேல் புத்திரருடைய பிதாக்களின் வம்சத்தில் இருபது வயதுள்ளவர்கள்முதல், இஸ்ரவேலில் யுத்தத்திற்குப் புறப்படத்தக்கவர்களாகிய எண்ணப்பட்ட பேர்கள் எல்லாரும்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ஸ்ரவேல் புத்திரருடைய பிதாக்களின் வம்சத்தில் இருபது வயதுள்ளவர்கள்முதல், இஸ்ரவேலில் யுத்தத்திற்குப் புறப்படத்தக்கவர்களாகிய எண்ணப்பட்ட பேர்கள் எல்லாரும்,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ஆறுலட்சத்து மூவாயிரத்து ஐந்நூற்று ஐம்பது பேராயிருந்தார்கள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ஆறுலட்சத்து மூவாயிரத்து ஐந்நூற்று ஐம்பது பேராயிருந்தார்கள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லேவியர் தங்கள் பிதாக்களுடைய கோத்திரத்தின்படியே, மற்றவர்களுடனே எண்ணப்படவில்லை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கர்த்தர் மோசேயை நோக்கி: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நீ லேவி கோத்திரத்தாரைமாத்திரம் எண்ணாமலும், இஸ்ரவேல் புத்திரருக்குள்ளே அவர்கள் தொகையை ஏற்றாமலும்,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நீ லேவி கோத்திரத்தாரைமாத்திரம் எண்ணாமலும், இஸ்ரவேல் புத்திரருக்குள்ளே அவர்கள் தொகையை ஏற்றாமல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se are the names of the men that shall stand with you: of the tribe of Reuben; Elizu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But you shall appoint the Levites over the tabernacle of testimony, and over all the vess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and over all things that belong to it: they shall bear the tabernacle, and all the vess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; and they shall minister unto it, and shall camp round about the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when the tabernacle sets forward, the Levites shall take it down: and when the tabernacl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pitched, the Levites shall set it up: and the stranger that comes nigh shall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the children of Israel shall pitch their tents, every man by his own camp, and every man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own standard, throughout their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But the Levites shall pitch round about the tabernacle of testimony, that there be no wrath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gregation of the children of Israel: and the Levites shall keep the charge of the taberna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estimo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Shede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And the children of Israel did according to all that the LORD commanded Moses, so did 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f Simeon; Shelumiel the son of Zur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f Judah; Nahshon the son of Amminad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f Issachar; Nethaneel the son of Zu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f Zebulun; Eliab the son of He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f the children of Joseph: of Ephraim; Elishama the son of Ammihud: of Manasseh; Gamalie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Pedahz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f Benjamin; Abidan the son of Gideon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Of Dan; Ahiezer the son of Amm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in the wilderness of Sinai, in the tabernacle of the 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f Asher; Pagiel the son of Oc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f Gad; Eliasaph the son of Deu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f Naphtali; Ahira the son of En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se were the renowned of the congregation, princes of the tribes of their fathers, hea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s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Moses and Aaron took these men which are expressed by their nam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assembled all the congregation together on the first day of the second month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lared their lineages after their families, by the house of their fathers, according to the numb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names, from twenty years old and upward, by their po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s the LORD commanded Moses, so he numbered them in the wilderness of Sin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first day of the second month, in the second year after they were come out of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children of Reuben, Israel's eldest son, by their generations, after their families,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their fathers, according to the number of the names, by their polls, every male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nty years old and upward, all that were able 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ose that were numbered of them, even of the tribe of Reuben, were forty and six thous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ve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Of the children of Simeon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those that were numbered of them, according to the number of the names, by their pol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le from twenty years old and upward, all that were able 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ose that were numbered of them, even of the tribe of Simeon, were fifty and nine thous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f the children of Gad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ose that were numbered of them, even of the tribe of Gad, were forty and five thousand six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f the children of Judah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ose that were numbered of them, even of the tribe of Judah, were threescore and fourt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six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all of you the sum of all the congregation of the children of Israel, after their famili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Of the children of Issachar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ose that were numbered of them, even of the tribe of Issachar, were fifty and four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ur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Of the children of Zebulun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ose that were numbered of them, even of the tribe of Zebulun, were fifty and seven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ur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house of their fathers, with the number of their names, every male by their poll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Of the children of Joseph, namely, of the children of Ephraim, by their generations, after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lies, by the house of their fathers, according to the number of the names, from twenty years 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upward, all that were able 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ose that were numbered of them, even of the tribe of Ephraim, were forty thousand and f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Of the children of Manasseh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ose that were numbered of them, even of the tribe of Manasseh, were thirty and two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wo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rom twenty years old and upward, all that are able to go forth to war in Israel: you and Aar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Of the children of Benjamin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ose that were numbered of them, even of the tribe of Benjamin, were thirty and five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ur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Of the children of Dan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ose that were numbered of them, even of the tribe of Dan, were threescore and two thous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umber them by their ar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Of the children of Asher, by their generations,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according to the number of the names, from twenty years old and upward, all that were 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ose that were numbered of them, even of the tribe of Asher, were forty and one thous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ve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Of the children of Naphtali, throughout their generations, after their families, by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fathers, according to the number of the names, from twenty years old and upward, all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le to go forth to w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Those that were numbered of them, even of the tribe of Naphtali, were fifty and three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ur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ith you there shall be a man of every tribe; every one head of the house of his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These are those that were numbered, which Moses and Aaron numbered, and the princes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ing twelve men: each one was for the house of his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So were all those that were numbered of the children of Israel, by the house 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wenty years old and upward, all that were able to go forth to war in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Even all they that were numbered were six hundred thousand and three thousand and five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But the Levites after the tribe of their fathers were not numbered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For the LORD had spoken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Only you shall not number the tribe of Levi, neither take the sum of them among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2026-06-03T08:34:43Z</dcterms:created>
  <dcterms:modified xsi:type="dcterms:W3CDTF">2026-06-03T08:34:43Z</dcterms:modified>
  <dc:title>எண்ணாகமம்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