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se are the names of the men that shall stand with you: of the tribe of Reuben; Elizur the son of Shedeu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Of Simeon; Shelumiel the son of Zurishaddai.]]></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Of Judah; Nahshon the son of Amminadab.]]></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Of Issachar; Nethaneel the son of Zuar.]]></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f Zebulun; Eliab the son of Helo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f the children of Joseph: of Ephraim; Elishama the son of Ammihud: of Manasseh; Gamaliel the son of Pedahzu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f the children of Joseph: of Ephraim; Elishama the son of Ammihud: of Manasseh; Gamaliel the son of Pedahzu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f Benjamin; Abidan the son of Gideoni.]]></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Of Dan; Ahiezer the son of Ammishaddai.]]></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Of Asher; Pagiel the son of Ocra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in the wilderness of Sinai, in the tabernacle of the congregation, on the first day of the second month, in the second year after they were come out of the land of Egypt,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Of Gad; Eliasaph the son of Deue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f Naphtali; Ahira the son of Ena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were the renowned of the congregation, princes of the tribes of their fathers, heads of thousands in Israel.]]></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were the renowned of the congregation, princes of the tribes of their fathers, heads of thousands in Israel.]]></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Moses and Aaron took these men which are expressed by their nam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assembled all the congregation together on the first day of the second month, and they declared their lineages after their families, by the house of their fathers, according to the number of the names, from twenty years old and upward, by their poll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assembled all the congregation together on the first day of the second month, and they declared their lineages after their families, by the house of their fathers, according to the number of the names, from twenty years old and upward, by their poll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assembled all the congregation together on the first day of the second month, and they declared their lineages after their families, by the house of their fathers, according to the number of the names, from twenty years old and upward, by their poll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s the LORD commanded Moses, so he numbered them in the wilderness of Sinai.]]></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children of Reuben, Israel's eldest son, by their generations, after their families, by the house of their fathers, according to the number of the names, by their polls, every male from twenty years old and upward, all that were able to go forth to wa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in the wilderness of Sinai, in the tabernacle of the congregation, on the first day of the second month, in the second year after they were come out of the land of Egypt, saying,]]></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children of Reuben, Israel's eldest son, by their generations, after their families, by the house of their fathers, according to the number of the names, by their polls, every male from twenty years old and upward, all that were able to go forth to wa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ose that were numbered of them, even of the tribe of Reuben, were forty and six thousand and five hundr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Of the children of Simeon, by their generations, after their families, by the house of their fathers, those that were numbered of them, according to the number of the names, by their polls, every male from twenty years old and upward, all that were able to go forth to wa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Of the children of Simeon, by their generations, after their families, by the house of their fathers, those that were numbered of them, according to the number of the names, by their polls, every male from twenty years old and upward, all that were able to go forth to wa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ose that were numbered of them, even of the tribe of Simeon, were fifty and nine thousand and three hundr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f the children of Gad, by their generations, after their families, by the house of their fathers, according to the number of the names, from twenty years old and upward, all that were able to go forth to wa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f the children of Gad, by their generations, after their families, by the house of their fathers, according to the number of the names, from twenty years old and upward, all that were able to go forth to wa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ose that were numbered of them, even of the tribe of Gad, were forty and five thousand six hundred and fift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f the children of Judah, by their generations, after their families, by the house of their fathers, according to the number of the names, from twenty years old and upward, all that were able to go forth to wa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f the children of Judah, by their generations, after their families, by the house of their fathers, according to the number of the names, from twenty years old and upward, all that were able to go forth to wa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ake all of you the sum of all the congregation of the children of Israel, after their families, by the house of their fathers, with the number of their names, every male by their poll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ose that were numbered of them, even of the tribe of Judah, were threescore and fourteen thousand and six hundr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f the children of Issachar, by their generations, after their families, by the house of their fathers, according to the number of the names, from twenty years old and upward, all that were able to go forth to wa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f the children of Issachar, by their generations, after their families, by the house of their fathers, according to the number of the names, from twenty years old and upward, all that were able to go forth to wa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ose that were numbered of them, even of the tribe of Issachar, were fifty and four thousand and four hundre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f the children of Zebulun, by their generations, after their families, by the house of their fathers, according to the number of the names, from twenty years old and upward, all that were able to go forth to war;]]></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f the children of Zebulun, by their generations, after their families, by the house of their fathers, according to the number of the names, from twenty years old and upward, all that were able to go forth to war;]]></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ose that were numbered of them, even of the tribe of Zebulun, were fifty and seven thousand and four hundre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Of the children of Joseph, namely, of the children of Ephraim, by their generations, after their families, by the house of their fathers, according to the number of the names, from twenty years old and upward, all that were able to go forth to wa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Of the children of Joseph, namely, of the children of Ephraim, by their generations, after their families, by the house of their fathers, according to the number of the names, from twenty years old and upward, all that were able to go forth to wa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ose that were numbered of them, even of the tribe of Ephraim, were forty thousand and five hundr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ake all of you the sum of all the congregation of the children of Israel, after their families, by the house of their fathers, with the number of their names, every male by their poll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f the children of Manasseh, by their generations, after their families, by the house of their fathers, according to the number of the names, from twenty years old and upward, all that were able to go forth to wa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f the children of Manasseh, by their generations, after their families, by the house of their fathers, according to the number of the names, from twenty years old and upward, all that were able to go forth to wa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ose that were numbered of them, even of the tribe of Manasseh, were thirty and two thousand and two hundre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f the children of Benjamin, by their generations, after their families, by the house of their fathers, according to the number of the names, from twenty years old and upward, all that were able to go forth to wa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f the children of Benjamin, by their generations, after their families, by the house of their fathers, according to the number of the names, from twenty years old and upward, all that were able to go forth to war;]]></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ose that were numbered of them, even of the tribe of Benjamin, were thirty and five thousand and four hundre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Of the children of Dan, by their generations, after their families, by the house of their fathers, according to the number of the names, from twenty years old and upward, all that were able to go forth to wa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Of the children of Dan, by their generations, after their families, by the house of their fathers, according to the number of the names, from twenty years old and upward, all that were able to go forth to wa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ose that were numbered of them, even of the tribe of Dan, were threescore and two thousand and seven hundre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Of the children of Asher, by their generations, after their families, by the house of their fathers, according to the number of the names, from twenty years old and upward, all that were able to go forth to wa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rom twenty years old and upward, all that are able to go forth to war in Israel: you and Aaron shall number them by their armie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Of the children of Asher, by their generations, after their families, by the house of their fathers, according to the number of the names, from twenty years old and upward, all that were able to go forth to wa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ose that were numbered of them, even of the tribe of Asher, were forty and one thousand and five hundre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Of the children of Naphtali, throughout their generations, after their families, by the house of their fathers, according to the number of the names, from twenty years old and upward, all that were able to go forth to war;]]></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Of the children of Naphtali, throughout their generations, after their families, by the house of their fathers, according to the number of the names, from twenty years old and upward, all that were able to go forth to war;]]></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ose that were numbered of them, even of the tribe of Naphtali, were fifty and three thousand and four hundre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These are those that were numbered, which Moses and Aaron numbered, and the princes of Israel, being twelve men: each one was for the house of his father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These are those that were numbered, which Moses and Aaron numbered, and the princes of Israel, being twelve men: each one was for the house of his fathers.]]></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So were all those that were numbered of the children of Israel, by the house of their fathers, from twenty years old and upward, all that were able to go forth to war in Israel;]]></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So were all those that were numbered of the children of Israel, by the house of their fathers, from twenty years old and upward, all that were able to go forth to war in Israel;]]></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Even all they that were numbered were six hundred thousand and three thousand and five hundred and fift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rom twenty years old and upward, all that are able to go forth to war in Israel: you and Aaron shall number them by their armie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But the Levites after the tribe of their fathers were not numbered among them.]]></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For the LORD had spoken unto Moses, saying,]]></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Only you shall not number the tribe of Levi, neither take the sum of them among the children of Israel:]]></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you shall appoint the Levites over the tabernacle of testimony, and over all the vessels thereof, and over all things that belong to it: they shall bear the tabernacle, and all the vessels thereof; and they shall minister unto it, and shall camp round about the tabernacl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you shall appoint the Levites over the tabernacle of testimony, and over all the vessels thereof, and over all things that belong to it: they shall bear the tabernacle, and all the vessels thereof; and they shall minister unto it, and shall camp round about the tabernacl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you shall appoint the Levites over the tabernacle of testimony, and over all the vessels thereof, and over all things that belong to it: they shall bear the tabernacle, and all the vessels thereof; and they shall minister unto it, and shall camp round about the tabernacle.]]></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when the tabernacle sets forward, the Levites shall take it down: and when the tabernacle is to be pitched, the Levites shall set it up: and the stranger that comes nigh shall be put to death.]]></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when the tabernacle sets forward, the Levites shall take it down: and when the tabernacle is to be pitched, the Levites shall set it up: and the stranger that comes nigh shall be put to death.]]></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the children of Israel shall pitch their tents, every man by his own camp, and every man by his own standard, throughout their host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the children of Israel shall pitch their tents, every man by his own camp, and every man by his own standard, throughout their host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ith you there shall be a man of every tribe; every one head of the house of his fathers.]]></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But the Levites shall pitch round about the tabernacle of testimony, that there be no wrath upon the congregation of the children of Israel: and the Levites shall keep the charge of the tabernacle of testimony.]]></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But the Levites shall pitch round about the tabernacle of testimony, that there be no wrath upon the congregation of the children of Israel: and the Levites shall keep the charge of the tabernacle of testimony.]]></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the children of Israel did according to all that the LORD commanded Moses, so did the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ith you there shall be a man of every tribe; every one head of the house of his father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டே நிற்கவேண்டிய மனிதருடைய நாமங்களாவன: ரூபன் கோத்திரத்தில் சேதேயூருடைய குமாரன் எலி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மியோன் கோத்திரத்தில் சூரிஷதாயின் குமாரன் செலூ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யூதா கோத்திரத்தில் அம்மினதாபின் குமாரன் நக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சக்கார் கோத்திரத்தில் சூவாரின் குமாரன் நெதனெ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புலோன் கோத்திரத்தில் ஏலோனின் குமாரன் எலி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யோசேப்பின் குமாரராகிய எப்பிராயீம் கோத்திரத்தில் அம்மியூதின் குமாரன் எலிஷாமா; மனாசே கோத்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சூரின் குமாரன் க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ன்யமீன் கோத்திரத்தில் கீதெயோனின் குமாரன் அபீ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ண் கோத்திரத்தில் அம்மிஷதாயின் குமாரன் அகியே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சேர் கோத்திரத்தில் ஓகிரானின் குமாரன் பா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ர் எகிப்துதேசத்திலிருந்து புறப்பட்ட இரண்டாம் வருஷம் இரண்டாம் மாதம் முதல் தே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காத் கோத்திரத்தில் தேகுவேலின் குமாரன் எலியாசா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ப்தலி கோத்திரத்தில் ஏனானின் குமாரன் அ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வர்களே சபையில் ஏற்படுத்தப்பட்டவர்களும், தங்கள் தங்கள் பிரபுக்களும், இஸ்ரவேலில் ஆயிரவர்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வருமாயிருப்ப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டியே மோசேயும் ஆரோனும் பேர்பேராகக் குறிக்கப்பட்ட இந்த மனிதரைக் கூ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ரண்டாம் மாதம் முதல் தேதியில் சபையார் எல்லாரையும் கூடிவரச்செய்தார்கள். அப்பொழுது அவர்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குடும்பத்தின்படிக்கும், பிதாக்களுடைய வம்சத்தின்படிக்கும், நாமத்தொகையின்படிக்கும், இரு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ள்ளவர்கள் முதல் தலைதலையாகத் தங்கள் வம்ச உற்பத்தியைத் தெரி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ப்படிக் கர்த்தர் கட்டளையிட்டபடியே, மோசே அவர்களைச் சீனாய் வனாந்தரத்தில் எண்ணிப்பா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ஸ்ரவேலின் மூத்தகுமாரனாகிய ரூபன் புத்திரருடைய பிதாக்களின் வீட்டுவம்சத்தாரில் இரு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னாய் வனாந்தரத்திலிருக்கிற ஆசரிப்புக் கூடாரத்திலே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ள்ளவர்கள்முதல் யுத்தத்திற்குப் புறப்படத்தக்க புருஷர்கள் எல்லாரும் தலைதலையாக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ரூபன் கோத்திரத்தில் எண்ணப்பட்டவர்கள், நாற்பத்தாறா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சிமியோன்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தலைதலையாக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சிமியோன் கோத்திரத்தில் எண்ணப்பட்டவர்கள், ஐம்பத்தொன்பதினாயிரத்து மு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த் புத்திரருடைய பிதாக்களின் வீட்டு வம்சத்தார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த் கோத்திரத்தில் எண்ணப்பட்டவர்கள், நாற்பத்தையாயிரத்து அறுநூற்று ஐம்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யூதா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இஸ்ரவேல் புத்திரரின் முழுச்சபையாயிருக்கிற அவர்கள் பிதாக்களுடைய வீட்டு வம்சங்களி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யூதா கோத்திரத்தில் எண்ணப்பட்டவர்கள், எழுபத்து நாலாயிரத்து அறு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சக்கார்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சக்கார் கோத்திரத்தில் எண்ணப்பட்டவர்கள், ஐம்பத்து நாலா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செபுலோன்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செபுலோன் கோத்திரத்தில் எண்ணப்பட்டவர்கள், ஐம்பத்தேழா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யோசேப்பின் குமாரரில் எப்பிராயீம் புத்திரருடைய பிதாக்களின் வீட்டு வம்சத்தாரில் இரு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ள்ளவர்கள் முதல் யுத்தத்திற்குப் 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எப்பிராயீம் கோத்திரத்தில் எண்ணப்பட்டவர்கள், நாற்பதினா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ஷர்களாகிய சகல தலைகளையும் பேர்பேராக எண்ணித் தொகையேற்று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மனாசே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னாசே கோத்திரத்தில் எண்ணப்பட்டவர்கள், முப்பத்தீராயிரத்து இரு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பென்யமீன் புத்திரருடைய பிதாக்களின் வீட்டு வம்சத்தாரில் இருபது வயதுள்ளவர்கள் மு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த்திற்குப் 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பென்யமீன் கோத்திரத்தில் எண்ணப்பட்டவர்கள், முப்பத்தையா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தாண்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தாண் கோத்திரத்தில் எண்ணப்பட்டவர்கள், அறுபத்தீராயிரத்து எழு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ஆசேர்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ஸ்ரவேலிலே இருபது வயதுள்ளவர்கள் முதல் யுத்தத்துக்குப் புறப்படத்தக்கவர்கள் எல்லாரையு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ஆசேர் கோத்திரத்தில் எண்ணப்பட்டவர்கள், நாற்பத்தோரா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நப்தலி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நப்தலி கோத்திரத்தில் எண்ணப்பட்டவர்கள், ஐம்பத்து மூவா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எண்ணப்பட்டவர்கள் இவர்களே; மோசேயும் ஆரோனும் இஸ்ரவேலுடைய பிதாக்களின் வம்சத்தில் ஒவ்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க்கு ஒவ்வொரு பிரபுவாகிய பன்னிரண்டுபேரும் எ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இஸ்ரவேல் புத்திரருடைய பிதாக்களின் வம்சத்தில் இருபது வயதுள்ளவர்கள்முதல், இஸ்ர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த்திற்குப் புறப்படத்தக்கவர்களாகிய எண்ணப்பட்ட பேர்கள்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ஆறுலட்சத்து மூவாயிரத்து ஐந்நூற்று ஐம்பது 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ளின்படி நீயும் ஆரோனும் எண்ணிப் பா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லேவியர் தங்கள் பிதாக்களுடைய கோத்திரத்தின்படியே, மற்றவர்களுடனே எண்ண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நீ லேவி கோத்திரத்தாரைமாத்திரம் எண்ணாமலும், இஸ்ரவேல் புத்திரருக்குள்ளே அவர்கள் தொகையை ஏற்றா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லேவியரைச் சாட்சியின் வாசஸ்தலத்திற்கும், அதினுடைய சகல பணிமுட்டுகளுக்கும், அதிலுள்ள சமஸ்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ள்களுக்கும் விசாரிப்புக்காரராக ஏற்படுத்து; அவர்கள் வாசஸ்தலத்தையும் அதின் சகல பணிமு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பார்களாக; அதினிடத்தில் ஊழியம்செய்து, வாசஸ்தலத்தைச் சுற்றிலும் பாளயமிறங்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வாசஸ்தலம் புறப்படும்போது, லேவியர் அதை இறக்கிவைத்து, அது ஸ்தாபனம் பண்ணப்படும்போது, லேவியர்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 நிறுத்தக்கடவர்கள்; அந்நியன் அதற்குச் சமீபத்தில் வந்தால் கொலைசெய்யப்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இஸ்ரவேல் புத்திரர் தங்கள் தங்கள் பாளயத்தோடும், தங்கள் தங்கள் சேனையின் கொடியோடும் கூடா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ஒவ்வொரு கோத்திரத்துக்கு ஒவ்வொரு மனிதன் உங்களோடே இருப்பானாக; அவன் தன் பிதாக்களின் வம்சத்து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இஸ்ரவேல் புத்திரராகிய சபையின்மேல் கடுங்கோபம் வராதபடிக்கு லேவியர் சாட்சியின் வாசஸ்தல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லும் பாளயமிறங்கி, லேவியர் சாட்சியின் வாசஸ்தலத்தைக் காவல்காப்பார்களா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கர்த்தர் மோசேக்குக் கட்டளையிட்டபடி எல்லாவற்றையும் இஸ்ரவேல் புத்திரர்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வனாயி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2026-09-16T23:21:43Z</dcterms:created>
  <dcterms:modified xsi:type="dcterms:W3CDTF">2026-09-16T23:21:43Z</dcterms:modified>
  <dc:title>எண்ணாகமம்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