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எட்டாம் நாளிலே அந்தப் பிள்ளையினுடைய நுனித்தோலின் மாம்சம் விருத்தசேதனம்பண்ணப்படக்கடவ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பு அவள் முப்பத்துமூன்றுநாள் தன் உதிரச் சுத்திகரிப்பு நிலையிலே இருந்து, சுத்திகரிப்பின் நாட்கள் நிறைவேறுமளவும் பரிசுத்தமான யாதொரு வஸ்துவைத் தொடவும் பரிசுத்த ஸ்தலத்துக்குள் வரவுங் கூடா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பு அவள் முப்பத்துமூன்றுநாள் தன் உதிரச் சுத்திகரிப்பு நிலையிலே இருந்து, சுத்திகரிப்பின் நாட்கள் நிறைவேறுமளவும் பரிசுத்தமான யாதொரு வஸ்துவைத் தொடவும் பரிசுத்த ஸ்தலத்துக்குள் வரவுங் கூடா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ெண்பிள்ளையைப் பெற்றாளாகில், அவள், இரண்டு வாரம் சூதகஸ்திரீயைப்போலத் தீட்டாயிருந்து, பின்பு அறுபத்தாறுநாள் உதிரச் சுத்திகரிப்பு நிலையிலே இருக்கக்கடவ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ெண்பிள்ளையைப் பெற்றாளாகில், அவள், இரண்டு வாரம் சூதகஸ்திரீயைப்போலத் தீட்டாயிருந்து, பின்பு அறுபத்தாறுநாள் உதிரச் சுத்திகரிப்பு நிலையிலே இருக்கக்கடவ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ள் ஆண்பிள்ளையையாவது பெண்பிள்ளையையாவது பெற்றதற்காக அவளுடைய சுத்திகரிப்பின் நாட்கள் நிறைவேறினபின்பு, அவள் ஒரு வயதான ஆட்டுக்குட்டியை சர்வாங்க தகனபலியாகவும், ஒரு புறாக்குஞ்சையாவது காட்டுப்புறாவையாவது பாவநிவாரண பலியாகவும், ஆசரிப்புக் கூடாரவாசலில் ஆசாரியனிடத்திற்குக் கொண்டுவரக்கடவ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ள் ஆண்பிள்ளையையாவது பெண்பிள்ளையையாவது பெற்றதற்காக அவளுடைய சுத்திகரிப்பின் நாட்கள் நிறைவேறினபின்பு, அவள் ஒரு வயதான ஆட்டுக்குட்டியை சர்வாங்க தகனபலியாகவும், ஒரு புறாக்குஞ்சையாவது காட்டுப்புறாவையாவது பாவநிவாரண பலியாகவும், ஆசரிப்புக் கூடாரவாசலில் ஆசாரியனிடத்திற்குக் கொண்டுவரக்கடவ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ை அவன் கர்த்தருடைய சந்நிதியில் பலியிட்டு, அவளுக்காகப் பாவநிவிர்த்தி செய்வானாக; அப்பொழுது அவள் தன் உதிர ஊறலின் தீட்டு நீங்கிச் சுத்தமாவாள். இது ஆண்பிள்ளையையாவது பெண்பிள்ளையையாவது பெற்றவளைக்குறித்த பிரமாண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ை அவன் கர்த்தருடைய சந்நிதியில் பலியிட்டு, அவளுக்காகப் பாவநிவிர்த்தி செய்வானாக; அப்பொழுது அவள் தன் உதிர ஊறலின் தீட்டு நீங்கிச் சுத்தமாவாள். இது ஆண்பிள்ளையையாவது பெண்பிள்ளையையாவது பெற்றவளைக்குறித்த பிரமாண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ட்டுக்குட்டியைக் கொண்டுவர அவளுக்குச் சக்தியில்லாதிருந்தால், இரண்டு காட்டுப்புறாக்களையாவது இரண்டு புறாக்குஞ்சுகளையாவது, ஒன்றைச் சர்வாங்க தகனபலியாகவும் மற்றொன்றைப் பாவநிவாரணபலியாகவும் கொண்டுவரக்கடவள்; அதினால் ஆசாரியன் அவளுக்காகப் பாவநிவிர்த்தி செய்யக்கடவன்; அப்பொழுது அவள் சுத்தமாவாள் என்று சொல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ட்டுக்குட்டியைக் கொண்டுவர அவளுக்குச் சக்தியில்லாதிருந்தால், இரண்டு காட்டுப்புறாக்களையாவது இரண்டு புறாக்குஞ்சுகளையாவது, ஒன்றைச் சர்வாங்க தகனபலியாகவும் மற்றொன்றைப் பாவநிவாரணபலியாகவும் கொண்டுவரக்கடவள்; அதினால் ஆசாரியன் அவளுக்காகப் பாவநிவிர்த்தி செய்யக்கடவன்; அப்பொழுது அவள் சுத்தமாவாள் என்று சொல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ட்டுக்குட்டியைக் கொண்டுவர அவளுக்குச் சக்தியில்லாதிருந்தால், இரண்டு காட்டுப்புறாக்களையாவது இரண்டு புறாக்குஞ்சுகளையாவது, ஒன்றைச் சர்வாங்க தகனபலியாகவும் மற்றொன்றைப் பாவநிவாரணபலியாகவும் கொண்டுவரக்கடவள்; அதினால் ஆசாரியன் அவளுக்காகப் பாவநிவிர்த்தி செய்யக்கடவன்; அப்பொழுது அவள் சுத்தமாவாள் என்று சொல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கர்த்தர் மோசேயை நோக்கி: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ஸ்ரவேல் புத்திரரோடே சொல்லவேண்டியது என்னவென்றால்: ஒரு ஸ்திரீ கர்ப்பவதியாகி ஆண்பிள்ளையைப் பெற்றால், அவள் சூதகஸ்திரீ விலக்கமாயிருக்கும் நாட்களுக்குச் சரியாக ஏழுநாள் தீட்டாயிருப்பா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ஸ்ரவேல் புத்திரரோடே சொல்லவேண்டியது என்னவென்றால்: ஒரு ஸ்திரீ கர்ப்பவதியாகி ஆண்பிள்ளையைப் பெற்றால், அவள் சூதகஸ்திரீ விலக்கமாயிருக்கும் நாட்களுக்குச் சரியாக ஏழுநாள் தீட்டாயிருப்பா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ಎಂಟನೆಯ ದಿನದಲ್ಲಿ ಅವನಿಗೆ ಸುನ್ನತಿಮಾಡಿಸ 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ಅವಳು ಮೂವತ್ತಮೂರು ದಿನಗಳು ಶುದ್ಧೀ ಕರಣದಲ್ಲಿ ಮುಂದುವರಿಯಬೇಕು, ಅವಳು ಶುದ್ಧೀ ಕರಣದ ದಿನಗಳು ಪೂರೈಸುವ ತನ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ರಿಶುದ್ಧ ವಾದದ್ದನ್ನು ಮುಟ್ಟಬಾರದು ಪರಿಶುದ್ಧ ಸ್ಥಳಕ್ಕೆ ಬರ 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ಅವಳು ಹೆಣ್ಣುಮಗುವನ್ನು ಹೆತ್ತರೆ ಮುಟ್ಟಿನಲ್ಲಿರುವಂತೆ ಎರಡು ವಾರಗಳು ಅಶುದ್ಧಳಾಗಿರ ಬೇಕು. ಅವಳು ಅರವತ್ತಾರು ದಿನಗ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ಶುದ್ಧೀಕರಣದಲ್ಲಿ ಮುಂದುವರ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ಮಗನಿಗಾಗಿ ಮಗಳಿಗಾಗಿ ಅವಳ ಶುದ್ಧೀಕರಣದ ದಿನಗಳು ಪೂರ್ತಿಯಾದರೆ ಅವಳು ದಹನಬಲಿಗಾಗಿ ಮೊದಲನೇ ವರುಷದ ಕುರಿಮರಿಯ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ಾಪದ ಬಲಿಗಾಗಿ ಪಾರಿವಾಳದ ಮರಿಯನ್ನೂ ಒಂದು ಬೆಳವ ವನ್ನೂ ಸಭೆಯ ಗುಡಾರದ ಬಾಗಲಲ್ಲಿ ಯಾಜಕನ ಬಳಿಗೆ ತ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ಅವನು ಕರ್ತನ ಮುಂದೆ ಅದನ್ನು ಅರ್ಪಿಸಿ ಅವಳಿಗಾಗಿ ಪ್ರಾಯಶ್ಚಿತ್ತಮಾಡುವನು. ಆಗ ಅವಳು ತನ್ನ ರಕ್ತಸ್ರಾವದ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ಶುದ್ಧಳಾಗುವಳು. ಗಂಡು ಮಗುವನ್ನಾಗಲಿ ಹೆಣ್ಣು ಮಗುವನ್ನಾಗಲಿ ಹೆತ್ತವಳ ನಿಯಮವು ಇದ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ಅವಳು ಕುರಿಮರಿಯನ್ನು ತರಲು ಅಶಕ್ತಳಾಗಿದ್ದರೆ ದಹನಬಲಿಗಾಗಿ ಒಂದು ಪಾಪದ ಬಲಿಗಾಗಿ ಇನ್ನೊಂದು ಎಂಬಂತೆ ಎರಡ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ೆಳವಗಳನ್ನು ಇಲ್ಲವೆ ಎರಡು ಪಾರಿವಾಳದ ಮರಿಗಳನ್ನು ತರಬೇಕು ಮತ್ತು ಯಾಜಕನು ಅವಳಿಗಾಗಿ ಪ್ರಾಯಶ್ಚಿತ್ತಮಾಡಬೇಕು, ಆಗ ಅವ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ಶುದ್ಧಳಾಗುವ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ಕರ್ತನು ಮೋಶೆಯೊಂದಿಗೆ ಮಾತನಾಡಿ 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ಇಸ್ರಾಯೇಲ್ಯರ ಮಕ್ಕಳಿಗೆ ಹೇಳ ಬೇಕಾದದ್ದೇನಂದರೆ--ಒಬ್ಬ ಸ್ತ್ರೀಯು ಗರ್ಭಧರಿಸಿ ಗಂಡುಮಗುವನ್ನು ಹೆತ್ತರೆ, ಅವಳು ಏ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ಿನಗಳು ಅಶುದ್ಧಳಾಗಿರಬೇಕು; ತನ್ನ ಮುಟ್ಟಿಗಾಗಿ ಪ್ರತ್ಯೇಕಿಸಿದ ದಿನಗಳ ಪ್ರಕಾರ ಅವಳು ಅಶುದ್ಧಳಾಗಿ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2026-09-07T02:52:38Z</dcterms:created>
  <dcterms:modified xsi:type="dcterms:W3CDTF">2026-09-07T02:52:38Z</dcterms:modified>
  <dc:title>ಲೇವಿಯಕಾಂಡ : 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