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செலு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ுடன் ஸ்தோத்திரபலிதனை செல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செய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ம் யாவருக்கும் அருகில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கூ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ல்தனை கே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 த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 தோற்ற ம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அடிக்கப்ப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ோகியாய் வாழ்ந்த என்னையும் மீ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ு தந்து 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ம்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டைய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சாந்தம், பொறுமை,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ு வாழ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கன மகிம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2026-09-15T17:16:51Z</dcterms:created>
  <dcterms:modified xsi:type="dcterms:W3CDTF">2026-09-15T17:16:51Z</dcterms:modified>
  <dc:title>துதிப் பாடல்கள் : 879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