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my Saviour's hand is guiding, 
And for all my wants providing---- 
In His precious love confiding, 
I'll go with Him all the 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my Saviour leads I'll follow, 
Where my Saviour leads I'll follow, 
Where my Saviour leads I'll follow----
I will follow all the 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my path be dark and dreary, 
And my steps be faint and weary---- 
With His loving voice to cheer me, 
I'll go with Him all the w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the ills of earth may wound me
And the storms of life confound me---- 
With His loving arms around me, 
I'll go with Him all the wa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n the ties of earth shall sever, 
And He calls me home for ever--- 
To the loved beyond the river, 
I'll go with Him all the w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2026-09-15T12:05:10Z</dcterms:created>
  <dcterms:modified xsi:type="dcterms:W3CDTF">2026-09-15T12:05:10Z</dcterms:modified>
  <dc:title>Hymn : 544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