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விட நான் வேறு யாரை நம்ப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ராவாய் வந்தீரையே
கரம் பிடித்து நடத்தி சென்ற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க்காக ஏங்கி நின்றேன்
அணைத்தீரே நன்றி ஐயா
மனிதர் அன்பு மாறிபோகும்
மாறாது என்றும் உங்க அன்ப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க்கற்று இருந்தனே
கரம் பிடித்து நன்றி ஐயா
என் மேல் உந்தன் கண்கள் வைத்து
ஆலோசனை எனக்கு தந்த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தையாய் நான் அலைந்தேன்
கண்டீரே நன்றி ஐயா
நானோ உம்மை அறியாவில்லை
என்னை தேடி வந்தீ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2026-07-09T11:49:14Z</dcterms:created>
  <dcterms:modified xsi:type="dcterms:W3CDTF">2026-07-09T11:49:14Z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