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presProps" Target="presProps.xml"/>
  <Relationship Id="rId69" Type="http://schemas.openxmlformats.org/officeDocument/2006/relationships/viewProps" Target="viewProps.xml"/>
  <Relationship Id="rId7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ங்களோ, எவனாகிலும் தகப்பனையாவது தாயையாவது நோக்கி: உனக்கு நான் செய்யத்தக்க உதவி எது உண்டோ, அதைக் காணிக்கையாகக் கொடுக்கிறேன் என்று சொல்லி, தன் தகப்பனையாவது தாயையாவது கனம்பண்ணாமற்போனாலும், அவன் கடமை தீர்ந்ததென்று போதித்து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உங்கள் பாரம்பரியத்தினாலே தேவனுடைய கற்பனையை அவமாக்கிவருகிறீ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உங்கள் பாரம்பரியத்தினாலே தேவனுடைய கற்பனையை அவமாக்கிவருகிறீ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மாயக்காரரே, உங்களைக்குறித்து: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ந்த ஜனங்கள் தங்கள் வாயினால் என்னிடத்தில் சேர்ந்து, தங்கள் உதடுகளினால் என்னைக் கனம்பண்ணுகிறார்கள்; அவர்கள் இருதயமோ எனக்குத் தூரமாய் விலகியிருக்கிறத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ந்த ஜனங்கள் தங்கள் வாயினால் என்னிடத்தில் சேர்ந்து, தங்கள் உதடுகளினால் என்னைக் கனம்பண்ணுகிறார்கள்; அவர்கள் இருதயமோ எனக்குத் தூரமாய் விலகியிருக்கிறத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னுஷருடைய கற்பனைகளை உபதேசங்களாகப்போதித்து, வீணாய் எனக்கு ஆராதனை செய்கிறார்கள் என்று, ஏசாயா தீர்க்கதரிசி நன்றாய்ச் சொல்லியிருக்கிறான் என்றா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ின்பு அவர் ஜனங்களை வரவழைத்து, அவர்களை நோக்கி: நீங்கள் கேட்டு உணருங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வாய்க்குள்ளே போகிறது மனுஷனைத் தீட்டுப்படுத்தாது; வாயிலிருந்து புறப்படுகிறதே மனுஷனைத் தீட்டுப்படுத்தும் என்றா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வாய்க்குள்ளே போகிறது மனுஷனைத் தீட்டுப்படுத்தாது; வாயிலிருந்து புறப்படுகிறதே மனுஷனைத் தீட்டுப்படுத்தும் என்றா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ப்பொழுது எருசலேமிலிருந்து வந்த வேதபாரகரும் பரிசேயரும் இயேசுவினிடத்தில் வந்து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, அவருடைய சீஷர்கள் அவரிடத்தில் வந்து: பரிசேயர் இந்த வசனத்தைக் கேட்டு இடறலடைந்தார்கள் என்று அறிவீரோ என்ற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, அவருடைய சீஷர்கள் அவரிடத்தில் வந்து: பரிசேயர் இந்த வசனத்தைக் கேட்டு இடறலடைந்தார்கள் என்று அறிவீரோ என்ற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் பிரதியுத்தரமாக: என் பரமபிதா நடாத நாற்றெல்லாம் வேரோடே பிடுங்கப்படும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் பிரதியுத்தரமாக: என் பரமபிதா நடாத நாற்றெல்லாம் வேரோடே பிடுங்கப்படும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களை விட்டுவிடுங்கள், அவர்கள் குருடருக்கு வழிகாட்டுகிற குருடராயிருக்கிறார்கள்; குருடனுக்குக் குருடன் வழிகாட்டினால் இருவரும் குழியிலே விழுவார்களே என்றார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களை விட்டுவிடுங்கள், அவர்கள் குருடருக்கு வழிகாட்டுகிற குருடராயிருக்கிறார்கள்; குருடனுக்குக் குருடன் வழிகாட்டினால் இருவரும் குழியிலே விழுவார்களே என்றார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, பேதுரு அவரை நோக்கி: இந்த உவமையை எங்களுக்கு வெளிப்படுத்தவேண்டும் என்ற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தற்கு இயேசு: நீங்களும் இன்னும் உணர்வில்லாதவர்களாயிருக்கிறீர்களா?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வாய்க்குள்ளே போகிறதெல்லாம் வயிற்றுக்குள்ளே சென்று ஆசனவழியாய்க் கழிந்துபோம் என்பதை நீங்கள் இன்னும் அறியவில்லையா?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வாய்க்குள்ளே போகிறதெல்லாம் வயிற்றுக்குள்ளே சென்று ஆசனவழியாய்க் கழிந்துபோம் என்பதை நீங்கள் இன்னும் அறியவில்லையா?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உம்முடைய சீஷர்கள் முன்னோர்களின் பாரம்பரியத்தை ஏன் மீறி நடக்கிறார்கள்? கைகழுவாமல் போஜனம் பண்ணுகிறார்களே! என்றார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வாயிலிருந்து புறப்படுகிறவைகள் இருதயத்திலிருந்து புறப்பட்டுவரும்; அவைகளே மனுஷனைத் தீட்டுப்படுத்தும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வாயிலிருந்து புறப்படுகிறவைகள் இருதயத்திலிருந்து புறப்பட்டுவரும்; அவைகளே மனுஷனைத் தீட்டுப்படுத்தும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எப்படியெனில், இருதயத்திலிருந்து பொல்லாத சிந்தனைகளும், கொலைபாதகங்களும், விபசாரங்களும், வேசித்தனங்களும், களவுகளும், பொய்ச்சாட்சிகளும், தூஷணங்களும் புறப்பட்டுவரும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எப்படியெனில், இருதயத்திலிருந்து பொல்லாத சிந்தனைகளும், கொலைபாதகங்களும், விபசாரங்களும், வேசித்தனங்களும், களவுகளும், பொய்ச்சாட்சிகளும், தூஷணங்களும் புறப்பட்டுவரும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இவைகளே மனுஷனைத் தீட்டுப்படுத்தும்; கைகழுவாமல் சாப்பிடுகிறது மனுஷனைத் தீட்டுப்படுத்தாது என்றார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பின்பு, இயேசு அவ்விடம் விட்டுப் புறப்பட்டு, தீரு, சீதோன் பட்டணங்களின் திசைகளுக்குப் போனார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ொழுது, அந்தத் திசைகளில் குடியிருக்கிற கானானிய ஸ்திரீ ஒருத்தி அவரிடத்தில் வந்து: ஆண்டவரே, தாவீதின் குமாரனே, எனக்கு இரங்கும், என் மகள் பிசாசினால் கொடிய வேதனைப்படுகிறாள் என்று சொல்லிக் கூப்பிட்டா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ொழுது, அந்தத் திசைகளில் குடியிருக்கிற கானானிய ஸ்திரீ ஒருத்தி அவரிடத்தில் வந்து: ஆண்டவரே, தாவீதின் குமாரனே, எனக்கு இரங்கும், என் மகள் பிசாசினால் கொடிய வேதனைப்படுகிறாள் என்று சொல்லிக் கூப்பிட்டா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ளுக்குப் பிரதியுத்தரமாக அவர் ஒரு வார்த்தையும் சொல்லவில்லை. அப்பொழுது அவருடைய சீஷர்கள் வந்து: இவள் நம்மைப் பின் தொடர்ந்து கூப்பிடுகிறாளே, இவளை அனுப்பிவிடும் என்று அவரை வேண்டிக்கொண்டார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ளுக்குப் பிரதியுத்தரமாக அவர் ஒரு வார்த்தையும் சொல்லவில்லை. அப்பொழுது அவருடைய சீஷர்கள் வந்து: இவள் நம்மைப் பின் தொடர்ந்து கூப்பிடுகிறாளே, இவளை அனுப்பிவிடும் என்று அவரை வேண்டிக்கொண்ட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உம்முடைய சீஷர்கள் முன்னோர்களின் பாரம்பரியத்தை ஏன் மீறி நடக்கிறார்கள்? கைகழுவாமல் போஜனம் பண்ணுகிறார்களே! என்றார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தற்கு அவர்: காணாமற்போன ஆடுகளாகிய இஸ்ரவேல் வீட்டாரிடத்திற்கு அனுப்பப்பட்டேனேயன்றி, மற்றப்படியல்ல என்றார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வள் வந்து: ஆண்டவரே, எனக்கு உதவிசெய்யும் என்று அவரைப்பணிந்து கொண்டா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ர் அவளை நோக்கி: பிள்ளைகளின் அப்பத்தை எடுத்து, நாய்க்குட்டிகளுக்குப் போடுகிறது நல்லதல்ல என்றார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தற்கு அவள்: மெய்தான் ஆண்டவரே, ஆகிலும் நாய்க்குட்டிகள் தங்கள் எஜமான்களின் மேஜையிலிருந்து விழுகிற துணிக்கைகளைத் தின்னுமே என்றா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இயேசு அவளுக்குப் பிரதியுத்தரமாக: ஸ்திரீயே, உன் விசுவாசம் பெரிது; நீ விரும்புகிறபடி உனக்கு ஆகக்கடவது என்றார். அந்நேரமே அவள் மகள் ஆரோக்கியமானாள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இயேசு அவளுக்குப் பிரதியுத்தரமாக: ஸ்திரீயே, உன் விசுவாசம் பெரிது; நீ விரும்புகிறபடி உனக்கு ஆகக்கடவது என்றார். அந்நேரமே அவள் மகள் ஆரோக்கியமானாள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இயேசு அவ்விடம் விட்டுப் புறப்பட்டு, கலிலேயா கடலருகே வந்து, ஒரு மலையின் மேல் ஏறி, அங்கே உட்கார்ந்தார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இயேசு அவ்விடம் விட்டுப் புறப்பட்டு, கலிலேயா கடலருகே வந்து, ஒரு மலையின் மேல் ஏறி, அங்கே உட்கார்ந்தார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ப்பொழுது, சப்பாணிகள், குருடர், ஊமையர், ஊனர் முதலிய அநேகரை, திரளான ஜனங்கள் கூட்டிக்கொண்டு இயேசுவிடத்தில் வந்து, அவர்களை அவர் பாதத்திலே வைத்தார்கள்; அவர்களை அவர் சொஸ்தப்படுத்தினார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ப்பொழுது, சப்பாணிகள், குருடர், ஊமையர், ஊனர் முதலிய அநேகரை, திரளான ஜனங்கள் கூட்டிக்கொண்டு இயேசுவிடத்தில் வந்து, அவர்களை அவர் பாதத்திலே வைத்தார்கள்; அவர்களை அவர் சொஸ்தப்படுத்தின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ர்களுக்கு அவர் பிரதியுத்தரமாக: நீங்கள் உங்கள் பாரம்பரியத்தினாலே தேவனுடைய கற்பனையை ஏன் மீறி நடக்கிறீர்கள்?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ஊமையர் பேசுகிறதையும், ஊனர் சொஸ்தமடைகிறதையும், சப்பாணிகள் நடக்கிறதையும், குருடர் பார்க்கிறதையும், ஜனங்கள் கண்டு, ஆச்சரியப்பட்டு, இஸ்ரவேலின் தேவனை மகிமைப்படுத்தினார்கள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ஊமையர் பேசுகிறதையும், ஊனர் சொஸ்தமடைகிறதையும், சப்பாணிகள் நடக்கிறதையும், குருடர் பார்க்கிறதையும், ஜனங்கள் கண்டு, ஆச்சரியப்பட்டு, இஸ்ரவேலின் தேவனை மகிமைப்படுத்தினார்கள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பின்பு, இயேசு தம்முடைய சீஷர்களை அழைத்து: ஜனங்களுக்காகப் பரிதபிக்கிறேன், இவர்கள் என்னிடத்தில் மூன்று நாட்கள் தங்கியிருந்து சாப்பிட ஒன்றுமில்லாதிருக்கிறார்கள்; இவர்களைப் பட்டினியாய் அனுப்பிவிட எனக்கு மனதில்லை, வழியில் சோர்ந்து போவார்களே என்றார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பின்பு, இயேசு தம்முடைய சீஷர்களை அழைத்து: ஜனங்களுக்காகப் பரிதபிக்கிறேன், இவர்கள் என்னிடத்தில் மூன்று நாட்கள் தங்கியிருந்து சாப்பிட ஒன்றுமில்லாதிருக்கிறார்கள்; இவர்களைப் பட்டினியாய் அனுப்பிவிட எனக்கு மனதில்லை, வழியில் சோர்ந்து போவார்களே என்றார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பின்பு, இயேசு தம்முடைய சீஷர்களை அழைத்து: ஜனங்களுக்காகப் பரிதபிக்கிறேன், இவர்கள் என்னிடத்தில் மூன்று நாட்கள் தங்கியிருந்து சாப்பிட ஒன்றுமில்லாதிருக்கிறார்கள்; இவர்களைப் பட்டினியாய் அனுப்பிவிட எனக்கு மனதில்லை, வழியில் சோர்ந்து போவார்களே என்றார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தற்கு அவருடைய சீஷர்கள்: இவ்வளவு திரளான ஜனங்களுக்குத் திருப்தியுண்டாகும்படி வேண்டிய அப்பங்கள் இந்த வனாந்தரத்திலே நமக்கு எப்படி அகப்படும் என்றார்கள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தற்கு அவருடைய சீஷர்கள்: இவ்வளவு திரளான ஜனங்களுக்குத் திருப்தியுண்டாகும்படி வேண்டிய அப்பங்கள் இந்த வனாந்தரத்திலே நமக்கு எப்படி அகப்படும் என்றார்கள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தற்கு இயேசு: உங்களிடத்தில் எத்தனை அப்பங்கள் உண்டு என்று கேட்டார். அவர்கள்: ஏழு அப்பங்களும் சில சிறு மீன்களும் உண்டு என்றார்கள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தற்கு இயேசு: உங்களிடத்தில் எத்தனை அப்பங்கள் உண்டு என்று கேட்டார். அவர்கள்: ஏழு அப்பங்களும் சில சிறு மீன்களும் உண்டு என்றார்கள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அப்பொழுது அவர் ஜனங்களைத் தரையில் பந்தியிருக்கக் கட்டளையிட்டு,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ர்களுக்கு அவர் பிரதியுத்தரமாக: நீங்கள் உங்கள் பாரம்பரியத்தினாலே தேவனுடைய கற்பனையை ஏன் மீறி நடக்கிறீர்கள்?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ந்த ஏழு அப்பங்களையும் அந்த மீன்களையும் எடுத்து, ஸ்தோத்திரம் பண்ணி, பிட்டுத் தம்முடைய சீஷர்களிடத்தில் கொடுத்தார்; சீஷர்கள் ஜனங்களுக்குப் பரிமாறினார்கள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ந்த ஏழு அப்பங்களையும் அந்த மீன்களையும் எடுத்து, ஸ்தோத்திரம் பண்ணி, பிட்டுத் தம்முடைய சீஷர்களிடத்தில் கொடுத்தார்; சீஷர்கள் ஜனங்களுக்குப் பரிமாறினார்கள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எல்லாரும் சாப்பிட்டுத் திருப்தியடைந்தார்கள்; மீதியான துணிக்கைகளை ஏழு கூடை நிறைய எடுத்தார்கள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எல்லாரும் சாப்பிட்டுத் திருப்தியடைந்தார்கள்; மீதியான துணிக்கைகளை ஏழு கூடை நிறைய எடுத்தார்கள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ஸ்திரீகளும் பிள்ளைகளும் தவிர, சாப்பிட்ட புருஷர் நாலாயிரம் பேராயிருந்தார்கள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அவர் ஜனங்களை அனுப்பிவிட்டு, படவில் ஏறி, மக்தலாவின் எல்லைகளில் வந்த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ன் தகப்பனையும் உன் தாயையும் கனம்பண்ணுவாயாக என்றும்; தகப்பனையாவது தாயையாவது நிந்திக்கிறவன் கொல்லப்படவேண்டும் என்றும், தேவன் கற்பித்திருக்கிறாரே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ன் தகப்பனையும் உன் தாயையும் கனம்பண்ணுவாயாக என்றும்; தகப்பனையாவது தாயையாவது நிந்திக்கிறவன் கொல்லப்படவேண்டும் என்றும், தேவன் கற்பித்திருக்கிறாரே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ங்களோ, எவனாகிலும் தகப்பனையாவது தாயையாவது நோக்கி: உனக்கு நான் செய்யத்தக்க உதவி எது உண்டோ, அதைக் காணிக்கையாகக் கொடுக்கிறேன் என்று சொல்லி, தன் தகப்பனையாவது தாயையாவது கனம்பண்ணாமற்போனாலும், அவன் கடமை தீர்ந்ததென்று போதித்து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0898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might be profited by me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honour not his father or his mother, he shall be free. Thus have all of you made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mmandment of God of no effect by your tradi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ll of you hypocrites, well did Isaiah prophesy of you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is people draws nigh unto me with their mouth, and honors me with their lips; but their hear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 far from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But in vain they do worship me, teaching for doctrines the commandments of m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he called the multitude, and said unto them, Hear, and understan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Not that which goes into the mouth defiles a man; but that which comes out of the mouth, t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files a m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n came to Jesus scribes and Pharisees, which were of Jerusalem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Then came his disciples, and said unto him, Know you that the Pharisees were offended, aft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heard this saying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But he answered and said, Every plant, which my heavenly Father has not planted, shall be root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p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5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Let them alone: they be blind leaders of the blind. And if the blind lead the blind, both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5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all into the ditc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5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Then answered Peter and said unto him, Declare unto us this parab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5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Jesus said, Are all of you also yet without understanding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5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Do not all of you yet understand, that whatsoever enters in at the mouth goes into the belly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5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is cast out into the draugh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Why do your disciples transgress the tradition of the elders? for they wash not their hands wh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5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But those things which proceed out of the mouth come forth from the heart; and they defile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5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5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For out of the heart proceed evil thoughts, murders, adulteries, fornications, thefts, fal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5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ness, blasphemie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5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These are the things which defile a man: but to eat with unwashed hands defiles not a m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5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Then Jesus went thence, and departed into the coasts of Tyre and Sid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5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, behold, a woman of Canaan came out of the same coasts, and cried unto him, saying,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5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ercy on me, O Lord, you son of David; my daughter is grievously vexed with a devi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5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But he answered her not a word. And his disciples came and besought him, saying, Send her away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5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 she cries after 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eat brea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5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But he answered and said, I am not sent but unto the lost sheep of the house of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5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Then came she and worshipped him, saying, Lord, help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5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But he answered and said, It is not meet to take the children's bread, and to cast it to dog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5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nd she said, Truth, Lord: yet the dogs eat of the crumbs which fall from their masters' tab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5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Then Jesus answered and said unto her, O woman, great is your faith: be it unto you even as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5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ll. And her daughter was made whole from that very hou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5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And Jesus departed from thence, and came nigh unto the sea of Galilee; and went up into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5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ountain, and sat down the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5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And great multitudes came unto him, having with them those that were lame, blind, dumb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5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hysically disabled, and many others, and cast them down at Jesus' feet; and he healed them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But he answered and said unto them, Why do all of you also transgress the commandment of God b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5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Insomuch that the multitude wondered, when they saw the dumb to speak, the physically disabl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5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be whole, the lame to walk, and the blind to see: and they glorified the God of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5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Then Jesus called his disciples unto him, and said, I have compassion on the multitude, becau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5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continue with me now three days, and have nothing to eat: and I will not send them awa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5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asting, lest they faint in the w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5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And his disciples say unto him, Whence should we have so much bread in the wilderness, as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5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ill so great a multitud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5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And Jesus says unto them, How many loaves have all of you? And they said, Seven, and a f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5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ittle fish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5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And he commanded the multitude to sit down on the grou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traditio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5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And he took the seven loaves and the fishes, and gave thanks, and brake them, and gave to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5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isciples, and the disciples to the multitud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5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And they did all eat, and were filled: and they took up of the broken food that was left sev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5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askets ful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5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And they that did eat were four thousand men, beside women and childr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5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And he sent away the multitude, and took ship, and came into the coasts of Magdal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For God commanded, saying, Honour your father and mother: and, He that curses father or mother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et him die the dea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But all of you say, Whosoever shall say to his father or his mother, It is a gift, by whatsoev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2026-07-14T23:59:49Z</dcterms:created>
  <dcterms:modified xsi:type="dcterms:W3CDTF">2026-07-14T23:59:49Z</dcterms:modified>
  <dc:title>மத்தேயு : 15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