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7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's our Rock, in Him we hide: 
A shelter in the timo of storm ! 
Secure whatever ill betide : 
A shelter in the time of storm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Jesus is a Rock in a weary land! 
A weary land, a weary land ; 
Oh, Jesus is a Rock in a weary land 
A shelter in the time of storm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 shade by day, defence by night : 
A shelter in the time of storm ! 
No fears alarm, no foes affright : 
A shelter in the time of storm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raging storms may round us beat : 
A shelter in the time of storm ! 
We'll never leave our safe retreat, 
A shelter in the time of storm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Rock divine, O Refuge dear: 
A shelter in the time of storm ! 
Be Thou our helper ever near, 
A shelter in the time of storm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2026-07-30T14:40:46Z</dcterms:created>
  <dcterms:modified xsi:type="dcterms:W3CDTF">2026-07-30T14:40:46Z</dcterms:modified>
  <dc:title>Hymn : 539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