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64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 is an hour of peaceful rest, 
To mourning wanderers given ; 
There is a joy for souls distrest, 
A balm for every wounded breast ; 
'Tis found above — in heaven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re is a home for weary souls 
By sin and sorrow driven — 
When tossed on life's tempestuous shoals, 
Where storms arise and ocean rolls, 
And all is drear — but heaven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re faith lifts up her cheerful eye 
To brighten prospects given ; 
And views the tempests passing by, 
The evening shadows quickly fly, 
And all serene — in heaven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re fragrant flowers immortal bloom, 
And joys supreme are given ; 
There rays divine disperse the gloom ; 
Beyond the confines of the tomb 
Appears the dawn — of heaven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2026-09-15T13:50:17Z</dcterms:created>
  <dcterms:modified xsi:type="dcterms:W3CDTF">2026-09-15T13:50:17Z</dcterms:modified>
  <dc:title>Hymn : 940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