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ஸ்தோத்திர பலியிடுகிறவன் என்னை மகிமைப்படுத்துகிறான்; தன் வழியைச் செவ்வைப்படுத்துகிறவனுக்கு தேவனுடைய இரட்சிப்பை வெளிப்படுத்துவேன் என்று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ல்லமையுள்ள தேவனாகிய கர்த்தர் வசனித்து, சூரியன் உதிக்குந் திசைதொடங்கி அது அஸ்தமிக்குந் திசைவரைக்குமுள்ள பூமியைக் கூப்பிட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ல்லமையுள்ள தேவனாகிய கர்த்தர் வசனித்து, சூரியன் உதிக்குந் திசைதொடங்கி அது அஸ்தமிக்குந் திசைவரைக்குமுள்ள பூமியைக் கூப்பிட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ரணவடிவுள்ள சீயோனிலிருந்து தேவன் பிரகாசி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தேவன் வருவார், மவுனமாயிரார், அவருக்கு முன் அக்கினி பட்சிக்கும்; அவரைச் சுற்றிலும் மகா புசல் கொந்தளிப்பாய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தேவன் வருவார், மவுனமாயிரார், அவருக்கு முன் அக்கினி பட்சிக்கும்; அவரைச் சுற்றிலும் மகா புசல் கொந்தளிப்பா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தம்முடைய ஜனத்தை நியாயந்தீர்க்க உயர இருக்கும் வானங்களையும் பூமியையும் கூப்பிடுவ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லியினாலே என்னோடே உடன்படிக்கை பண்ணின என்னுடைய பரிசுத்தவான்களை என்னிடத்தில் கூட்டுங்கள் என்ப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லியினாலே என்னோடே உடன்படிக்கை பண்ணின என்னுடைய பரிசுத்தவான்களை என்னிடத்தில் கூட்டுங்கள் என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ானங்கள் அவருடைய நீதியை அறிவிக்கும்; தேவனே நியாயாதிபதி.(சேலா.)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உட்கார்ந்து உன் சகோதரனுக்கு விரோதமாய்ப் பேசி, உன் தாயின் மகனுக்கு அவதூறு உண்டாக்குகிற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ஜனமே, கேள், நான் பேசுவேன்; இஸ்ரவேலே, உனக்கு விரோதமாய்ச் சாட்சியிடுவேன்; நானே தேவன், உன் தேவனாயிருக்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ஜனமே, கேள், நான் பேசுவேன்; இஸ்ரவேலே, உனக்கு விரோதமாய்ச் சாட்சியிடுவேன்; நானே தேவன், உன் தேவனாயிரு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பலிகளினிமித்தம் உன்னைக் கடிந்துகொள்ளேன்; உன் தகனபலிகள் எப்போதும் எனக்கு முன்பாக இ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பலிகளினிமித்தம் உன்னைக் கடிந்துகொள்ளேன்; உன் தகனபலிகள் எப்போதும் எனக்கு முன்பாக இ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வீட்டிலிருந்து காளைகளையும், உன் தொழுவங்களிலிருந்து ஆட்டுக்கடாக்களையும் நான் வாங்கிக்கொள்வத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ல காட்டுஜீவன்களும், பர்வதங்களில் ஆயிரமாயிரமாய்த் திரிகிற மிருகங்களும் என்னுடையவை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ல காட்டுஜீவன்களும், பர்வதங்களில் ஆயிரமாயிரமாய்த் திரிகிற மிருகங்களும் என்னுடையவை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லைகளிலுள்ள பறவைகளையெல்லாம் அறிவேன்; வெளியில் நடமாடுகிறவைகளெல்லாம் என்னுடையவை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பசியாயிருந்தால் உனக்குச் சொல்லேன்; பூமியும் அதின் நிறைவும் என்னுடையவைகள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பசியாயிருந்தால் உனக்குச் சொல்லேன்; பூமியும் அதின் நிறைவும் என்னுடையவைகள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உட்கார்ந்து உன் சகோதரனுக்கு விரோதமாய்ப் பேசி, உன் தாயின் மகனுக்கு அவதூறு உண்டாக்குகிற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ருதுகளின் மாம்சம் புசித்து, ஆட்டுக்கடாக்களின் இரத்தம் குடிப்பேனோ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தேவனுக்கு ஸ்தோத்திரபலியிட்டு உன்னதமானவருக்கு உன் பொருத்தனைகளைச் செலுத்தி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தேவனுக்கு ஸ்தோத்திரபலியிட்டு உன்னதமானவருக்கு உன் பொருத்தனைகளைச் செலுத்தி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தேவனுக்கு ஸ்தோத்திரபலியிட்டு உன்னதமானவருக்கு உன் பொருத்தனைகளைச் செலுத்தி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பத்துக்காலத்தில் என்னை நோக்கிக் கூப்பிடு; நான் உன்னை விடுவிப்பேன், நீ என்னை மகிமைப்படுத்துவ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பத்துக்காலத்தில் என்னை நோக்கிக் கூப்பிடு; நான் உன்னை விடுவிப்பேன், நீ என்னை மகிமைப்படுத்துவ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துன்மார்க்கனை நோக்கி: நீ என் பிரமாணங்களை எடுத்துரைக்கவும், என் உடன்படிக்கையை உன் வாயினால் சொல்லவும், உனக்கு என்ன நியாயமுண்ட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துன்மார்க்கனை நோக்கி: நீ என் பிரமாணங்களை எடுத்துரைக்கவும், என் உடன்படிக்கையை உன் வாயினால் சொல்லவும், உனக்கு என்ன நியாயமுண்ட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ட்சையை நீ பகைத்து, என் வார்த்தைகளை உனக்குப் பின்னாக எறிந்துபோடுகிற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ட்சையை நீ பகைத்து, என் வார்த்தைகளை உனக்குப் பின்னாக எறிந்துபோடுகிற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ைகளை நீ செய்யும்போது நான் மவுனமாயிருந்தேன், உன்னைப்போல் நானும் இருப்பேன் என்று நினைவுகொண்டாய்; ஆனாலும் நான் உன்னைக் கடிந்துகொண்டு, அவைகளை உன் கண்களுக்கு முன்பாக ஒவ்வொன்றாக நிறுத்துவ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திருடனைக் காணும்போது அவனோடு ஒருமித்துப்போகிறாய்; விபசாரரோடும் உனக்குப் பங்குண்ட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திருடனைக் காணும்போது அவனோடு ஒருமித்துப்போகிறாய்; விபசாரரோடும் உனக்குப் பங்குண்ட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வாயைப் பொல்லாப்புக்குத் திறக்கிறாய், உன் நாவு சற்பனையைப் பிணை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ைகளை நீ செய்யும்போது நான் மவுனமாயிருந்தேன், உன்னைப்போல் நானும் இருப்பேன் என்று நினைவுகொண்டாய்; ஆனாலும் நான் உன்னைக் கடிந்துகொண்டு, அவைகளை உன் கண்களுக்கு முன்பாக ஒவ்வொன்றாக நிறுத்த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ைகளை நீ செய்யும்போது நான் மவுனமாயிருந்தேன், உன்னைப்போல் நானும் இருப்பேன் என்று நினைவுகொண்டாய்; ஆனாலும் நான் உன்னைக் கடிந்துகொண்டு, அவைகளை உன் கண்களுக்கு முன்பாக ஒவ்வொன்றாக நிறுத்த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ை மறக்கிறவர்களே, இதைச் சிந்தித்துக்கொள்ளுங்கள்; இல்லாவிட்டால் நான் உங்களைப் பீறிப்போடுவேன், ஒருவரும் உங்களை விடுவிப்பத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ை மறக்கிறவர்களே, இதைச் சிந்தித்துக்கொள்ளுங்கள்; இல்லாவிட்டால் நான் உங்களைப் பீறிப்போடுவேன், ஒருவரும் உங்களை விடுவிப்பத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ஸ்தோத்திர பலியிடுகிறவன் என்னை மகிமைப்படுத்துகிறான்; தன் வழியைச் செவ்வைப்படுத்துகிறவனுக்கு தேவனுடைய இரட்சிப்பை வெளிப்படுத்துவேன் என்று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ঁচানোর জন্য আমি আমার সমস্ত ক্ষমতা প্রদর্শন করব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, যিনি ঈশ্বরদেরও ঈশ্বর বয়ং তিনি কথা বলছেন| তিনি সূর্য়োদয থেকে সূর্য়াস্ত পর্য়ন্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র্থাত্‌ এপ্রান্ত থেকে ও প্রান্ত পর্য়ন্ত সমগ্র পৃথিবীর মানুষকে চিত্কার করে ডাক দিচ্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িয়োন থেকে দীপ্তিমান ঈশ্বর অসীম সুন্দ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াদের ঈশ্বর আসছেন এবং তিনি নীরব থাকবেন না| তাঁর সামনে সর্বগ্রাসী আগুন জ্বলছে| তাঁর চারদ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চণ্ড ঝড় ব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খন তিনি তাঁর লোকদের বিচার করেন তখন তিনি আকাশ ও পৃথিবীকে সাক্ষী থাকতে ডাক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ঈশ্বর বলেন, “হে আমার অনুগামীরা আমার চারিদিকে এস| হে আমার ভক্তসকল, আমরা একে অন্য়ের সঙ্গে চু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ঈশ্বর হলেন বিচারক, আকাশ তাঁর যথায়থ ধার্ম্মিকতার কথা ঘোষণ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অন্য লোকদের সম্পর্কে তোমরা সব সময় খারাপ কথা বল| এমনকি তোমরা নিজের ভাইদের সম্পর্কেও খারাপ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 বলেন, “আমার লোকরা, আমার কথা শোন! হে ইস্রায়েলের লোকরা, আমি তোমাদের বিরুদ্ধে সাক্ষী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ই ঈশ্বর, তোমাদের ঈশ্ব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ি তোমাদের বলি সম্পর্কে অভিয়োগ করছি না| তোমরা ইস্রায়েলের লোকেরা সর্বদাই আমার কাছে হোমব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| প্রতিদিনই তোমরা তা আমায় দিয়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াদের ঘর থেকে আমি ষাঁড় নেব না| তোমাদের খোঁযাড় থেকে আমি ছাগলও নে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ঐ পশুগুলো আমি চাই না| ইতিমধ্যেই জঙ্গলের সমস্ত পশুসমুহের আমি অধিকারী| হাজার হাজার পর্বতের ওপ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ত পশুগুলি ইতিমধ্যে আমার অধিক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উচ্চতম পর্বতের প্রত্যেকটি পাখিকে আমি চিনি| পাহাড়ের প্রত্যেকটি চলমান বস্তুই আম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ক্ষুধার্ত নই! যদি আমি ক্ষুধার্তও হতাম আমি তোমাদের কাছে আহার চাইতাম না| সারা পৃথিবী এবং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যা যা আছে, আমিই পৃথিবীর এবং পৃথিবীর সমস্ত জিনিষের মালি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ি ষাঁড়ের মাংস খাই না| আমি ছাগলের দেহ থেকে রক্ত পান করি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অতএব, অন্যান্য ভক্তদের সঙ্গে ভাগ করে নেওয়ার জন্য তোমাদের ঈশ্বরের কাছে দেয় ধন্যবাদ নৈবে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এস এবং ঈশ্বরের সান্নিধ্যে থাকার জন্য এসো এবং তোমাদের পরাত্‌পরের কাছে যা প্রতিশ্রুতি করেছি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তাঁকে তা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ঈশ্বর বলেন, “যখন তুমি সংকটে পড়বে তখন আমায় ডেকো! আমি তোমাকে সাহায্য করবো! তারপর তুমি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মান করতে পা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দুষ্ট লোকেদের ঈশ্বর বলেন, “তোমরা আমার বিধির সম্বন্ধে কথা বল| তোমরা আমার চুক্তির সম্বন্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 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যখন তোমাদের ভুল সংশোধন করে দিই, তখন কেন তোমরা তা ঘৃণা কর? আমি যা বলি কেন তোমরা তা উপে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োমরা ঐসব বাজে কাজ করেছো| এবং আমি কিছু বলি নি| তাই তোমরা ভেবেছো আমিও ঠিক তোমাদের মত| তবে হ্যা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োমরা একটা চোরকে দেখ এবং তার সঙ্গে য়োগ দিতে ছুটে যাও| যারা ব্যভিচার করে তোমরা তা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ছানায় ঝাঁপিযে পড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োমরা মিথ্যা কথা বল এবং অশুভ ব্যাপারে কথা 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বেশীদিন আমি চুপ করে থাকবো না! এটা আমি তোমার পরিষ্কার বুঝিয়ে দেবো এবং আমি সামনাসামনি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ালোচনা করব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োমরা ঈশ্বরকে ভুলে গেছ| তাই আমি তোমাদের ছিন্নভিন্ন করার আগে যদি তোমরা উপলদ্ধি কর তো ভাল! আর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বোঝ কেউ তোমাদের বাঁচাতে পারবে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ই যদি কোন লোক আমায় ধন্যবাদ বলি দেয় তবে সে আমার সম্মান করে| যদি সে সত্‌ উপায়ে বাঁচে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2026-08-01T17:08:23Z</dcterms:created>
  <dcterms:modified xsi:type="dcterms:W3CDTF">2026-08-01T17:08:23Z</dcterms:modified>
  <dc:title>சங்கீதம் : 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