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presProps" Target="presProps.xml"/>
  <Relationship Id="rId36" Type="http://schemas.openxmlformats.org/officeDocument/2006/relationships/viewProps" Target="viewProps.xml"/>
  <Relationship Id="rId3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ேவனை மறக்கிறவர்களே, இதைச் சிந்தித்துக்கொள்ளுங்கள்; இல்லாவிட்டால் நான் உங்களைப் பீறிப்போடுவேன், ஒருவரும் உங்களை விடுவிப்பதில்லை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ம்முடைய தேவன் வருவார், மவுனமாயிரார், அவருக்கு முன் அக்கினி பட்சிக்கும்; அவரைச் சுற்றிலும் மகா புசல் கொந்தளிப்பாயிருக்க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ம்முடைய தேவன் வருவார், மவுனமாயிரார், அவருக்கு முன் அக்கினி பட்சிக்கும்; அவரைச் சுற்றிலும் மகா புசல் கொந்தளிப்பாயிருக்க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ஸ்தோத்திர பலியிடுகிறவன் என்னை மகிமைப்படுத்துகிறான்; தன் வழியைச் செவ்வைப்படுத்துகிறவனுக்கு தேவனுடைய இரட்சிப்பை வெளிப்படுத்துவேன் என்று சொல்லுகி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ஸ்தோத்திர பலியிடுகிறவன் என்னை மகிமைப்படுத்துகிறான்; தன் வழியைச் செவ்வைப்படுத்துகிறவனுக்கு தேவனுடைய இரட்சிப்பை வெளிப்படுத்துவேன் என்று சொல்லுகி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தம்முடைய ஜனத்தை நியாயந்தீர்க்க உயர இருக்கும் வானங்களையும் பூமியையும் கூப்பிடுவ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லியினாலே என்னோடே உடன்படிக்கை பண்ணின என்னுடைய பரிசுத்தவான்களை என்னிடத்தில் கூட்டுங்கள் என்ப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வானங்கள் அவருடைய நீதியை அறிவிக்கும்; தேவனே நியாயாதிபதி.(சேலா.)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் ஜனமே, கேள், நான் பேசுவேன்; இஸ்ரவேலே, உனக்கு விரோதமாய்ச் சாட்சியிடுவேன்; நானே தேவன், உன் தேவனாயிருக்கிற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் ஜனமே, கேள், நான் பேசுவேன்; இஸ்ரவேலே, உனக்கு விரோதமாய்ச் சாட்சியிடுவேன்; நானே தேவன், உன் தேவனாயிருக்கிற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ன் வாயைப் பொல்லாப்புக்குத் திறக்கிறாய், உன் நாவு சற்பனையைப் பிணைக்கிற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ன் பலிகளினிமித்தம் உன்னைக் கடிந்துகொள்ளேன்; உன் தகனபலிகள் எப்போதும் எனக்கு முன்பாக இருக்கிற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ன் பலிகளினிமித்தம் உன்னைக் கடிந்துகொள்ளேன்; உன் தகனபலிகள் எப்போதும் எனக்கு முன்பாக இருக்கிற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ன் வீட்டிலிருந்து காளைகளையும், உன் தொழுவங்களிலிருந்து ஆட்டுக்கடாக்களையும் நான் வாங்கிக்கொள்வதில்லை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கல காட்டுஜீவன்களும், பர்வதங்களில் ஆயிரமாயிரமாய்த் திரிகிற மிருகங்களும் என்னுடையவை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லைகளிலுள்ள பறவைகளையெல்லாம் அறிவேன்; வெளியில் நடமாடுகிறவைகளெல்லாம் என்னுடையவை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ன் பசியாயிருந்தால் உனக்குச் சொல்லேன்; பூமியும் அதின் நிறைவும் என்னுடையவைகளே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் எருதுகளின் மாம்சம் புசித்து, ஆட்டுக்கடாக்களின் இரத்தம் குடிப்பேனோ?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 தேவனுக்கு ஸ்தோத்திரபலியிட்டு உன்னதமானவருக்கு உன் பொருத்தனைகளைச் செலுத்தி;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பத்துக்காலத்தில் என்னை நோக்கிக் கூப்பிடு; நான் உன்னை விடுவிப்பேன், நீ என்னை மகிமைப்படுத்துவாய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ேவன் துன்மார்க்கனை நோக்கி: நீ என் பிரமாணங்களை எடுத்துரைக்கவும், என் உடன்படிக்கையை உன் வாயினால் சொல்லவும், உனக்கு என்ன நியாயமுண்ட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ீ உட்கார்ந்து உன் சகோதரனுக்கு விரோதமாய்ப் பேசி, உன் தாயின் மகனுக்கு அவதூறு உண்டாக்குகிறாய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ேவன் துன்மார்க்கனை நோக்கி: நீ என் பிரமாணங்களை எடுத்துரைக்கவும், என் உடன்படிக்கையை உன் வாயினால் சொல்லவும், உனக்கு என்ன நியாயமுண்ட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ிட்சையை நீ பகைத்து, என் வார்த்தைகளை உனக்குப் பின்னாக எறிந்துபோடுகிறாய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 திருடனைக் காணும்போது அவனோடு ஒருமித்துப்போகிறாய்; விபசாரரோடும் உனக்குப் பங்குண்ட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ீ உட்கார்ந்து உன் சகோதரனுக்கு விரோதமாய்ப் பேசி, உன் தாயின் மகனுக்கு அவதூறு உண்டாக்குகிறாய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வல்லமையுள்ள தேவனாகிய கர்த்தர் வசனித்து, சூரியன் உதிக்குந் திசைதொடங்கி அது அஸ்தமிக்குந் திசைவரைக்குமுள்ள பூமியைக் கூப்பிடுகி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வைகளை நீ செய்யும்போது நான் மவுனமாயிருந்தேன், உன்னைப்போல் நானும் இருப்பேன் என்று நினைவுகொண்டாய்; ஆனாலும் நான் உன்னைக் கடிந்துகொண்டு, அவைகளை உன் கண்களுக்கு முன்பாக ஒவ்வொன்றாக நிறுத்துவ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வைகளை நீ செய்யும்போது நான் மவுனமாயிருந்தேன், உன்னைப்போல் நானும் இருப்பேன் என்று நினைவுகொண்டாய்; ஆனாலும் நான் உன்னைக் கடிந்துகொண்டு, அவைகளை உன் கண்களுக்கு முன்பாக ஒவ்வொன்றாக நிறுத்துவ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ூரணவடிவுள்ள சீயோனிலிருந்து தேவன் பிரகாசிக்கி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ேவனை மறக்கிறவர்களே, இதைச் சிந்தித்துக்கொள்ளுங்கள்; இல்லாவிட்டால் நான் உங்களைப் பீறிப்போடுவேன், ஒருவரும் உங்களை விடுவிப்பதில்லை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3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ರುವದಿಲ್ಲವೆಂಬದನ್ನು ಗ್ರಹಿಸಿಕೊಳ್ಳ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ನಮ್ಮ ದೇವರು ಬರುತ್ತಾನೆ, ಮೌನವಾಗಿರನು; ಬೆಂಕಿಯು ಆತನ ಮುಂದೆ ದಹಿಸುವದು; ಅದು ಆತನ ಸುತ್ತಲು ದೊಡ್ಡ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ಿರುಗಾಳಿಯಂತಿರ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ಸ್ತೊತ್ರವನ್ನು ಅರ್ಪಿಸುವವನು ನನ್ನನ್ನು ಘನ ಪಡಿಸುತ್ತಾನೆ; ತನ್ನ ನಡವಳಿಕೆಯನ್ನು ಕ್ರಮಪಡಿಸಿ ಕೊಳ್ಳುವವನಿಗೆ ದೇವ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ರಕ್ಷಣೆಯನ್ನು ನಾನು ತೋರಿಸ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ತನ್ನ ಜನರಿಗೆ ನ್ಯಾಯ ತೀರಿಸುವದಕ್ಕೆ ಮೇಲಿನಿಂದ ಆಕಾಶಗಳನ್ನೂ ಭೂಮಿ ಯನ್ನೂ ಕರೆಯ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ಯಜ್ಞದಿಂದ ನನ್ನ ಸಂಗಡ ಒಡಂಬಡಿಕೆ ಮಾಡಿದ ನನ್ನ ಪರಿಶುದ್ಧರನ್ನು ನನ್ನ ಬಳಿಗೆ ಒಟ್ಟುಗೂಡಿಸ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ಆಕಾಶಗಳು ಆತನ ನೀತಿ ಯನ್ನು ಪ್ರಕಟಿಸುತ್ತವೆ; ದೇವರು ತಾನೇ ನ್ಯಾಯಾಧಿ ಪತಿಯಾಗಿದ್ದಾನೆ. ಸೆಲ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ಓ ನನ್ನ ಜನರೇ, ಕೇಳಿರಿ, ನಾನು ನುಡಿಯುವೆನು; ಓ ಇಸ್ರಾಯೇಲೇ, ನಿನಗೆ ವಿರೋಧವಾಗಿ ನಾನು ಸಾಕ್ಷಿಕೊಡುವೆನು; ನಾ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ೇವರು, ಹೌದು ನಿನ್ನ ದೇವರು ನಾನ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ನೀನು ನಿನ್ನ ಬಾಯನ್ನು ಕೇಡಿಗೆ ಒಪ್ಪಿಸುತ್ತೀ; ನಿನ್ನ ನಾಲಿಗೆಯು ಮೋಸವನ್ನು ಜೋಡಿಸುತ್ತ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ನಿನ್ನ ಬಲಿಗಳಿಗೋಸ್ಕರ ಇಲ್ಲವೆ ನಿನ್ನ ದಹನಬಲಿಗೋಸ್ಕರ ನಾನು ನಿನ್ನನ್ನು ಗದರಿಸುವ ದಿಲ್ಲ; ಅವು ಯಾವಾಗಲೂ ನನ್ನ ಮುಂದ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ನಿನ್ನ ಮನೆಯಿಂದ ಹೋರಿಯನ್ನೂ ಇಲ್ಲವೆ ನಿನ್ನ ದೊಡ್ಡಿಗಳಿಂದ ಹೋತಗಳನ್ನೂ ತೆಗೆದುಕೊಳ್ಳ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ಅಡವಿಯ ಮೃಗಗಳೆಲ್ಲವೂ ಬೆಟ್ಟಗಳಲ್ಲಿರುವ ಸಾವಿರ ಪಶುಗಳೂ ನನ್ನವ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ಬೆಟ್ಟಗಳ ಪಕ್ಷಿಗಳನ್ನೆಲ್ಲಾ ನಾನು ಬಲ್ಲೆನು; ಕಾಡುಮೃಗಗಳು ನನ್ನವುಗಳಾಗಿ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ನಾನು ಹಸಿದಿದ್ದರೆ ನಿನಗೆ ಹೇಳೆನು; ಭೂಲೋಕವೂ ಅದರ ಪರಿಪೂರ್ಣತೆಯೂ ನನ್ನವ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ಹೋರಿಗಳ ಮಾಂಸವನ್ನು ತಿನ್ನುವೆನೋ ಇಲ್ಲವೆ ಹೋತಗಳ ರಕ್ತವನ್ನು ಕುಡಿಯುವೆನ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ದೇವರಿಗೆ ಸ್ತೋತ್ರವನ್ನು (ಬಲಿ ಯಾಗಿ) ಅರ್ಪಿಸು; ಮಹೋನ್ನತನಿಗೆ ನಿನ್ನ ಪ್ರಮಾಣ ಗಳನ್ನು ಸಲ್ಲಿಸ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ಇಕ್ಕಟ್ಟಿನ ದಿವಸದಲ್ಲಿ ನನ್ನನ್ನು ಕರೆ; ನಾನು ನಿನ್ನನ್ನು ತಪ್ಪಿಸಿಬಿಡುವೆನು; ಆಗ ನನ್ನನ್ನು ಘನಪಡಿಸುವ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ಆದರೆ ದುಷ್ಟನಿಗೆ ದೇವರು ಹೇಳುವದೇನಂದರೆ --ನನ್ನ ನಿಯಮಗಳನ್ನು ಪ್ರಕಟಿಸುವದು ನಿನಗೇನು? ಇಲ್ಲವೆ ನ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ನೀನು ಕೂತು ಕೊಂಡು ನಿನ್ನ ಸಹೋದರನಿಗೆ ವಿರೋಧವಾಗಿ ನುಡಿ ಯುತ್ತೀ; ನಿನ್ನ ಸ್ವಂತ ಒಡಹುಟ್ಟಿದವನ ಮೇಲೆ ಚಾಡ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ಒಡಂಬಡಿಕೆಯನ್ನು ನಿನ್ನ ಬಾಯಲ್ಲಿ ಉಚ್ಚರಿಸುವದೇಕೆ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ನೀನು ಶಿಕ್ಷಣವನ್ನು ಹಗೆಮಾಡಿ ನನ್ನ ವಾಕ್ಯಗಳನ್ನು ನಿನ್ನ ಹಿಂದೆ ಹಾಕುತ್ತೀಯಲ್ಲ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ಕಳ್ಳನನ್ನು ನೋಡಿದರೆ ಅವನೊಂದಿಗೆ ಒಪ್ಪುತ್ತೀ; ಜಾರರ ಸಂಗಡ ನಿನ್ನ ಪಾಲು ಇ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ೇಳುತ್ತ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ಬಲಿಷ್ಠ ದೇವರಾಗಿರುವ ಕರ್ತನು ತಾನೇ ಮಾತನಾಡಿ ಸೂರ್ಯೋದಯದಿಂದ ಅಸ್ತಮಾನದ ವರೆಗೂ ಭೂನಿವಾಸಿಗಳನ್ನು ಕರೆದಿ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ಇವುಗಳನ್ನು ನೀನು ಮಾಡಿದಾಗ್ಯೂ ನಾನು ಮೌನವಾಗಿದ್ದೆನು; ಆದದರಿಂದ ನಾನೂ ಸಹ ನಿನ್ನ ಹಾಗೆ ಒಬ್ಬನೆಂದು ನೀನು ನೆನಸಿದಿ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ದರೆ ನಾನು ನಿನ್ನನ್ನು ಗದರಿಸಿ ನಿನ್ನ ಕಣ್ಣುಗಳ ಮುಂದೆ ಈ ಕೃತ್ಯಗಳನ್ನು ಕ್ರಮವಾಗಿಡ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ಸೌಂದರ್ಯದ ಪರಿಪೂರ್ಣತೆಯಾದ ಚೀಯೋನಿ ನಿಂದ ದೇವರು ಪ್ರಕಾಶಿಸಿ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ದೇವರನ್ನು ಮರೆತು ಬಿಡುವವರೇ, ನಾನು ನಿಮ್ಮನ್ನು ಹರಿದು ಚೂರುಮಾಡ ದಂತೆ ನನ್ನ ಕೈಯಿಂದ ನಿಮ್ಮನ್ನು ಬಿಡಿಸುವವರು ಯಾರ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2026-06-03T08:57:07Z</dcterms:created>
  <dcterms:modified xsi:type="dcterms:W3CDTF">2026-06-03T08:57:07Z</dcterms:modified>
  <dc:title>சங்கீதம் : 50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