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5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பக்கம் ஆயிரம் பே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மேல் விழுந்தும் தீங்கொன்ற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களினால் காணுவாய் தேவன் துணை உன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தொனியோடே முன்னே செல்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கர்த்தரின்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ணையே என்று அறிந்துணர்வா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ெதிராய் எழும்பிடும் ஒன்றும் வாய்க்க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னைகளின் தேவன் ஜெயமே அளி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ாளும் இயேசுவை நம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ைவேயில்லை ஜீவியம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த்தில் இருப்பவன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சுமையின் ஜீவியிம் உந்தன் பங்கா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ஆசீர் உனக்கே சொந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ளில் இருப்பவர் பெரிய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பெரியவர் நல்ல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வர் என்ற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ண்ணீரைக் கடந்திடும் 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மேல் அவைகள் புரளு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யின் சோதனை ஒன்றும் செய்ய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ைகளை மிதித்து ஜெயமே அடை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2026-07-30T18:14:48Z</dcterms:created>
  <dcterms:modified xsi:type="dcterms:W3CDTF">2026-07-30T18:14:48Z</dcterms:modified>
  <dc:title>துதிப் பாடல்கள் : 759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