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த்தேலில் இருக்கிற அந்தப் பலிபீடத்திற்கு எதிராக தேவனுடைய மனுஷன் கூறின வார்த்தையை ராஜாவாகிய யெரொபெயாம் கேட்டபோது, அவனைப் பிடியுங்கள் என்று தன் கையைப் பலிபீடத்திலிருந்து நீட்டினான்; அவனுக்கு விரோதமாய் நீட்டின கை தன்னிடமாக முடக்கக் கூடாதபடிக்கு மரத்துப்போ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த்தேலில் இருக்கிற அந்தப் பலிபீடத்திற்கு எதிராக தேவனுடைய மனுஷன் கூறின வார்த்தையை ராஜாவாகிய யெரொபெயாம் கேட்டபோது, அவனைப் பிடியுங்கள் என்று தன் கையைப் பலிபீடத்திலிருந்து நீட்டினான்; அவனுக்கு விரோதமாய் நீட்டின கை தன்னிடமாக முடக்கக் கூடாதபடிக்கு மரத்துப்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ுடைய மனுஷன் கர்த்தருடைய வார்த்தையால் குறித்திருந்த அடையாளத்தின்படியே பலிபீடம் வெடித்து, சாம்பல் பலிபீடத்திலிருந்து கொட்டுண்டு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ுடைய மனுஷன் கர்த்தருடைய வார்த்தையால் குறித்திருந்த அடையாளத்தின்படியே பலிபீடம் வெடித்து, சாம்பல் பலிபீடத்திலிருந்து கொட்டுண்டுபோ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ஜா, தேவனுடைய மனுஷனுக்குப் பிரதியுத்தரமாக: நீ உன் தேவனாகிய கர்த்தருடைய சமுகத்தை நோக்கி வேண்டிக்கொண்டு, என் கை முன் போலிருக்கும்படிக்கு எனக்காக விண்ணப்பம்பண்ணவேண்டும் என்றான்; அப்பொழுது தேவனுடைய மனுஷன் கர்த்தருடைய சமுகத்தை நோக்கி வருந்தி விண்ணப்பம் செய்தான், ராஜாவின் கை முன்னிருந்தபடி சீர்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ஜா, தேவனுடைய மனுஷனுக்குப் பிரதியுத்தரமாக: நீ உன் தேவனாகிய கர்த்தருடைய சமுகத்தை நோக்கி வேண்டிக்கொண்டு, என் கை முன் போலிருக்கும்படிக்கு எனக்காக விண்ணப்பம்பண்ணவேண்டும் என்றான்; அப்பொழுது தேவனுடைய மனுஷன் கர்த்தருடைய சமுகத்தை நோக்கி வருந்தி விண்ணப்பம் செய்தான், ராஜாவின் கை முன்னிருந்தபடி சீர்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ராஜா தேவனுடைய மனுஷனை நோக்கி: நீ என்னோடேகூட வீட்டுக்கு வந்து இளைப்பாறு; உனக்கு வெகுமானம் தருவ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ுடைய மனுஷன் ராஜாவை நோக்கி: நீர் எனக்கு உம்முடைய வீட்டில் பாதி கொடுத்தாலும், நான் உம்மோடே வருவதில்லை, இந்த ஸ்தலத்தில் அப்பம் புசிப்பதுமில்லை, தண்ணீர் குடிப்பதும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ுடைய மனுஷன் ராஜாவை நோக்கி: நீர் எனக்கு உம்முடைய வீட்டில் பாதி கொடுத்தாலும், நான் உம்மோடே வருவதில்லை, இந்த ஸ்தலத்தில் அப்பம் புசிப்பதுமில்லை, தண்ணீர் குடிப்பதும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்றால் நீ அப்பம் புசியாமலும், தண்ணீர் குடியாமலும், போனவழியாய்த் திரும்பாமலும் இருவென்று கர்த்தர் தம்முடைய வார்த்தையால் எனக்குக் கட்டளையிட்டிருக்கிறார் என்று சொல்ல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ெரொபெயாம் தூபங்காட்ட பலிபீடத்தண்டையிலே நிற்கையில், இதோ, தேவனுடைய மனுஷன் ஒருவன் கர்த்தருடைய வார்த்தையின்படியே, யூதாவிலிருந்து பெத்தேலுக்கு வ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்றால் நீ அப்பம் புசியாமலும், தண்ணீர் குடியாமலும், போனவழியாய்த் திரும்பாமலும் இருவென்று கர்த்தர் தம்முடைய வார்த்தையால் எனக்குக் கட்டளையிட்டிருக்கிறார் என்று சொல்ல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பெத்தேலுக்கு வந்தவழியாய்த் திரும்பாமல், வேறுவழியாய்ப் போய்வி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ழவனான ஒரு தீர்க்கதரிசி பெத்தேலிலே குடியிருந்தான்; அவன் குமாரர் வந்து தேவனுடைய மனுஷன் அன்றைய தினம் பெத்தேலிலே செய்த எல்லாச் செய்கைகளையும், அவன் ராஜாவோடே சொன்ன வார்த்தைகளையும் தங்கள் தகப்பனுக்கு அறிவ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ழவனான ஒரு தீர்க்கதரிசி பெத்தேலிலே குடியிருந்தான்; அவன் குமாரர் வந்து தேவனுடைய மனுஷன் அன்றைய தினம் பெத்தேலிலே செய்த எல்லாச் செய்கைகளையும், அவன் ராஜாவோடே சொன்ன வார்த்தைகளையும் தங்கள் தகப்பனுக்கு அறிவ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தகப்பன்: அவன் எந்த வழி போனான் என்று அவர்களைக் கேட்டான். யூதாவிலிருந்து வந்த தேவனுடைய மனுஷன் போனவழி இன்னதென்று அவன் குமாரர் பார்த்திருந்தபடியா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தகப்பன்: அவன் எந்த வழி போனான் என்று அவர்களைக் கேட்டான். யூதாவிலிருந்து வந்த தேவனுடைய மனுஷன் போனவழி இன்னதென்று அவன் குமாரர் பார்த்திருந்தபடியா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குமாரருடனே: கழுதையின்மேல் சேணம்வைத்துக் கொடுங்கள் என்றான்; அவர்கள் கழுதையின்மேல் சேணம்வைத்துக் கொடுத்தபின், அவன் அதின்மேல் ஏற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குமாரருடனே: கழுதையின்மேல் சேணம்வைத்துக் கொடுங்கள் என்றான்; அவர்கள் கழுதையின்மேல் சேணம்வைத்துக் கொடுத்தபின், அவன் அதின்மேல் ஏற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ுடைய மனுஷனைத் தொடர்ந்துபோய், ஒரு கர்வாலி மரத்தின்கீழ் உட்கார்ந்திருக்கிற அவனைக் கண்டு: யூதாவிலிருந்துவந்த தேவனுடைய மனுஷன் நீர்தானா என்று அவனைக் கேட்டதற்கு; அவன், நான் தான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ுடைய மனுஷனைத் தொடர்ந்துபோய், ஒரு கர்வாலி மரத்தின்கீழ் உட்கார்ந்திருக்கிற அவனைக் கண்டு: யூதாவிலிருந்துவந்த தேவனுடைய மனுஷன் நீர்தானா என்று அவனைக் கேட்டதற்கு; அவன், நான் தான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ெரொபெயாம் தூபங்காட்ட பலிபீடத்தண்டையிலே நிற்கையில், இதோ, தேவனுடைய மனுஷன் ஒருவன் கர்த்தருடைய வார்த்தையின்படியே, யூதாவிலிருந்து பெத்தேலுக்கு வ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ை நோக்கி: என்னோடே வீட்டுக்கு வந்து அப்பம் புசியு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நான் உம்மோடே திரும்பவும் உம்மோடே உள்ளே போகவுமாட்டேன்; இந்த ஸ்தலத்திலே உம்மோடே நான் அப்பம் புசிக்கவும் தண்ணீர் குடிக்கவுமாட்ட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நான் உம்மோடே திரும்பவும் உம்மோடே உள்ளே போகவுமாட்டேன்; இந்த ஸ்தலத்திலே உம்மோடே நான் அப்பம் புசிக்கவும் தண்ணீர் குடிக்கவுமாட்ட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னென்றால் நீ அப்பம் புசியாமலும், அங்கே தண்ணீர் குடியாமலும், நீ போனவழியாய்த் திரும்பிவராமலும் இரு என்று கர்த்தருடைய வார்த்தை எனக்கு உண்டாயிருக்கிற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னென்றால் நீ அப்பம் புசியாமலும், அங்கே தண்ணீர் குடியாமலும், நீ போனவழியாய்த் திரும்பிவராமலும் இரு என்று கர்த்தருடைய வார்த்தை எனக்கு உண்டாயிருக்கிற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உம்மைப்போல நானும் தீர்க்கதரிசிதான்; அவன் அப்பம் புசித்துத் தண்ணீர் குடிக்க, நீ அவனைத் திருப்பி, உன் வீட்டுக்கு அழைத்துக் கொண்டுவா என்று ஒரு தூதன் கர்த்தருடைய வார்த்தையாக என்னோடே சொன்னான் என்று அவனிடத்தில் பொய் சொன்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உம்மைப்போல நானும் தீர்க்கதரிசிதான்; அவன் அப்பம் புசித்துத் தண்ணீர் குடிக்க, நீ அவனைத் திருப்பி, உன் வீட்டுக்கு அழைத்துக் கொண்டுவா என்று ஒரு தூதன் கர்த்தருடைய வார்த்தையாக என்னோடே சொன்னான் என்று அவனிடத்தில் பொய் 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ன் இவனோடே திரும்பிப் போய், இவன் வீட்டிலே அப்பம் புசித்துத் தண்ணீர் குட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ந்தியில் உட்கார்ந்திருக்கிறபோது, அவனைத் திருப்பிக்கொண்டு வந்த தீர்க்கதரிசிக்குக் கர்த்தருடைய வார்த்தை உண்டானதின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ந்தியில் உட்கார்ந்திருக்கிறபோது, அவனைத் திருப்பிக்கொண்டு வந்த தீர்க்கதரிசிக்குக் கர்த்தருடைய வார்த்தை உண்டானதின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பலிபீடத்தை நோக்கி: பலிபீடமே பலிபீடமே, இதோ, தாவீதின் வம்சத்தில் யோசியா என்னும் பேருள்ள ஒரு குமாரன் பிறப்பான்; அவன் உன்மேல் தூபங்காட்டுகிற மேடைகளின் ஆசாரியர்களை உன்மேல் பலியிடுவான்; மனுஷரின் எலும்புகளும் உன்மேல் சுட்டெரிக்கப்படும் என்பதைக் கர்த்தர் உரைக்கிறார் என்று கர்த்தருடைய வார்த்தையைக் கூறி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யூதாவிலிருந்து வந்த தேவனுடைய மனுஷனைப் பார்த்துச் சத்தமிட்டு, உன் தேவனாகிய கர்த்தர் உனக்குக் கற்பித்த கட்டளையை நீ கைக்கொள்ளாமல் கர்த்தருடைய வாக்கை மீற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யூதாவிலிருந்து வந்த தேவனுடைய மனுஷனைப் பார்த்துச் சத்தமிட்டு, உன் தேவனாகிய கர்த்தர் உனக்குக் கற்பித்த கட்டளையை நீ கைக்கொள்ளாமல் கர்த்தருடைய வாக்கை மீற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ம் புசிக்கவும் தண்ணீர் குடிக்கவும் வேண்டாம் என்று அவர் விலக்கின ஸ்தலத்திற்கு நீ திரும்பி, அப்பம் புசித்துத் தண்ணீர் குடித்தபடியினால், உன்னுடைய பிரேதம் உன் பிதாக்களின் கல்லறையிலே சேருவதில்லை என்று கர்த்தர் சொல்லுகிறார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ம் புசிக்கவும் தண்ணீர் குடிக்கவும் வேண்டாம் என்று அவர் விலக்கின ஸ்தலத்திற்கு நீ திரும்பி, அப்பம் புசித்துத் தண்ணீர் குடித்தபடியினால், உன்னுடைய பிரேதம் உன் பிதாக்களின் கல்லறையிலே சேருவதில்லை என்று கர்த்தர் சொல்லுகிறார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ம் புசிக்கவும் தண்ணீர் குடிக்கவும் வேண்டாம் என்று அவர் விலக்கின ஸ்தலத்திற்கு நீ திரும்பி, அப்பம் புசித்துத் தண்ணீர் குடித்தபடியினால், உன்னுடைய பிரேதம் உன் பிதாக்களின் கல்லறையிலே சேருவதில்லை என்று கர்த்தர் சொல்லுகிறார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போஜனபானம்பண்ணி முடிந்தபின்பு, அந்தத் தீர்க்கதரிசியைத் திருப்பிக்கொண்டுவந்தவன் அவனுக்குக் கழுதையின்மேல் சேணம்வைத்துக் கொடு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போஜனபானம்பண்ணி முடிந்தபின்பு, அந்தத் தீர்க்கதரிசியைத் திருப்பிக்கொண்டுவந்தவன் அவனுக்குக் கழுதையின்மேல் சேணம்வைத்துக் கொடு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போனபிற்பாடு வழியிலே ஒரு சிங்கம் அவனுக்கு எதிர்ப்பட்டு அவனைக் கொன்றுபோட்டது; அவன் பிரேதம் வழியிலே கிடந்தது; கழுதை அதினண்டையிலே நின்றது; சிங்கமும் பிரேதத் தண்டையிலே நின்ற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போனபிற்பாடு வழியிலே ஒரு சிங்கம் அவனுக்கு எதிர்ப்பட்டு அவனைக் கொன்றுபோட்டது; அவன் பிரேதம் வழியிலே கிடந்தது; கழுதை அதினண்டையிலே நின்றது; சிங்கமும் பிரேதத் தண்டையிலே நின்ற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வழியே கடந்துவருகிற மனுஷர், வழியிலே கிடக்கிற பிரேதத்தையும், பிரேதத்தண்டையிலே நிற்கிற சிங்கத்தையும் கண்டு, கிழவனான தீர்க்கதரிசி குடியிருந்த பட்டணத்திலே வந்து சொன்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பலிபீடத்தை நோக்கி: பலிபீடமே பலிபீடமே, இதோ, தாவீதின் வம்சத்தில் யோசியா என்னும் பேருள்ள ஒரு குமாரன் பிறப்பான்; அவன் உன்மேல் தூபங்காட்டுகிற மேடைகளின் ஆசாரியர்களை உன்மேல் பலியிடுவான்; மனுஷரின் எலும்புகளும் உன்மேல் சுட்டெரிக்கப்படும் என்பதைக் கர்த்தர் உரைக்கிறார் என்று கர்த்தருடைய வார்த்தையைக் கூறி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வழியே கடந்துவருகிற மனுஷர், வழியிலே கிடக்கிற பிரேதத்தையும், பிரேதத்தண்டையிலே நிற்கிற சிங்கத்தையும் கண்டு, கிழவனான தீர்க்கதரிசி குடியிருந்த பட்டணத்திலே வந்து சொன்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ழியிலிருந்து திரும்பப் பண்ணின தீர்க்கதரிசி அதைக் கேட்டபோது, அவன் கர்த்தருடைய வாக்கை மீறின தேவனுடைய மனுஷன் தான், கர்த்தர் அவனுக்குச் சொன்ன வார்த்தையின்படியே, கர்த்தர் அவனை ஒரு சிங்கத்திற்கு ஒப்புக்கொடுத்தார்; அது அவனை முறித்துக் கொன்றுபோட்டது என்று சொல்லி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ழியிலிருந்து திரும்பப் பண்ணின தீர்க்கதரிசி அதைக் கேட்டபோது, அவன் கர்த்தருடைய வாக்கை மீறின தேவனுடைய மனுஷன் தான், கர்த்தர் அவனுக்குச் சொன்ன வார்த்தையின்படியே, கர்த்தர் அவனை ஒரு சிங்கத்திற்கு ஒப்புக்கொடுத்தார்; அது அவனை முறித்துக் கொன்றுபோட்டது என்று சொல்லி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ழியிலிருந்து திரும்பப் பண்ணின தீர்க்கதரிசி அதைக் கேட்டபோது, அவன் கர்த்தருடைய வாக்கை மீறின தேவனுடைய மனுஷன் தான், கர்த்தர் அவனுக்குச் சொன்ன வார்த்தையின்படியே, கர்த்தர் அவனை ஒரு சிங்கத்திற்கு ஒப்புக்கொடுத்தார்; அது அவனை முறித்துக் கொன்றுபோட்டது என்று சொல்லி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ன் குமாரரை நோக்கி: எனக்குக் கழுதையின்மேல் சேணம்வைத்துக் கொடுங்கள் என்றான்; அவர்கள் சேணம் வைத்துக் கொடுத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போய், வழியிலே கிடக்கிற அவன் பிரேதத்தையும், பிரேதத்தண்டையிலே கழுதையும் சிங்கமும் நிற்கிறதையும் கண்டான்; அந்தச் சிங்கம் பிரேதத்தைத் தின்னவுமில்லை, கழுதையை முறித்துப்போடவும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போய், வழியிலே கிடக்கிற அவன் பிரேதத்தையும், பிரேதத்தண்டையிலே கழுதையும் சிங்கமும் நிற்கிறதையும் கண்டான்; அந்தச் சிங்கம் பிரேதத்தைத் தின்னவுமில்லை, கழுதையை முறித்துப்போடவும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கிழவனான அந்தத் தீர்க்கதரிசி தேவனுடைய மனுஷனின் பிரேதத்தை எடுத்து, அதைக் கழுதையின்மேல் வைத்து, அதற்காகத் துக்கங்கொண்டாடவும் அதை அடக்கம்பண்ணவும், அதைத் தன் பட்டணத்திற்குக் கொண்டுவந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கிழவனான அந்தத் தீர்க்கதரிசி தேவனுடைய மனுஷனின் பிரேதத்தை எடுத்து, அதைக் கழுதையின்மேல் வைத்து, அதற்காகத் துக்கங்கொண்டாடவும் அதை அடக்கம்பண்ணவும், அதைத் தன் பட்டணத்திற்குக் கொண்டுவந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பிரேதத்தைத் தன்னுடைய கல்லறையிலே வைத்தான். அவனுக்காக: ஐயோ, என் சகோதரனே என்று புலம்பி, துக்கங்கொண்டாட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பலிபீடத்தை நோக்கி: பலிபீடமே பலிபீடமே, இதோ, தாவீதின் வம்சத்தில் யோசியா என்னும் பேருள்ள ஒரு குமாரன் பிறப்பான்; அவன் உன்மேல் தூபங்காட்டுகிற மேடைகளின் ஆசாரியர்களை உன்மேல் பலியிடுவான்; மனுஷரின் எலும்புகளும் உன்மேல் சுட்டெரிக்கப்படும் என்பதைக் கர்த்தர் உரைக்கிறார் என்று கர்த்தருடைய வார்த்தையைக் கூறி;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ை அடக்கம்பண்ணினபின்பு, அவன் தன் குமாரரை நோக்கி: நான் மரிக்கும்போது, தேவனுடைய மனுஷன் அடக்கம்பண்ணப்பட்ட கல்லறையிலே என்னையும் நீங்கள் அடக்கம்பண்ணி, அவன் எலும்புகளண்டையிலே என் எலும்புகளையும் வையுங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ை அடக்கம்பண்ணினபின்பு, அவன் தன் குமாரரை நோக்கி: நான் மரிக்கும்போது, தேவனுடைய மனுஷன் அடக்கம்பண்ணப்பட்ட கல்லறையிலே என்னையும் நீங்கள் அடக்கம்பண்ணி, அவன் எலும்புகளண்டையிலே என் எலும்புகளையும் வையுங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ெத்தேலில் இருக்கிற பலிபீடத்திற்கும், சமாரியாவின் பட்டணங்களில் இருக்கிற மேடைகளாகிய சகல கோவில்களுக்கும் விரோதமாகக் கூறின கர்த்தருடைய வார்த்தை நிச்சயமாய் நிறைவேறும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ெத்தேலில் இருக்கிற பலிபீடத்திற்கும், சமாரியாவின் பட்டணங்களில் இருக்கிற மேடைகளாகிய சகல கோவில்களுக்கும் விரோதமாகக் கூறின கர்த்தருடைய வார்த்தை நிச்சயமாய் நிறைவேறும்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ெத்தேலில் இருக்கிற பலிபீடத்திற்கும், சமாரியாவின் பட்டணங்களில் இருக்கிற மேடைகளாகிய சகல கோவில்களுக்கும் விரோதமாகக் கூறின கர்த்தருடைய வார்த்தை நிச்சயமாய் நிறைவேறும்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நடபடிக்குப்பின்பு, யெரொபெயாம் தன் பொல்லாத வழியைவிட்டுத் திரும்பாமல், மறுபடியும் ஜனத்தில் ஈனமானவர்களை மேடைகளின் ஆசாரியராக்கினான்; எவன் மேல் அவனுக்கு மனதிருந்ததோ அவனைப் பிரதிஷ்டைப்பண்ணினான்; அப்படிப்பட்டவர்கள் மேடைகளின் ஆசாரியரா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நடபடிக்குப்பின்பு, யெரொபெயாம் தன் பொல்லாத வழியைவிட்டுத் திரும்பாமல், மறுபடியும் ஜனத்தில் ஈனமானவர்களை மேடைகளின் ஆசாரியராக்கினான்; எவன் மேல் அவனுக்கு மனதிருந்ததோ அவனைப் பிரதிஷ்டைப்பண்ணினான்; அப்படிப்பட்டவர்கள் மேடைகளின் ஆசாரியரா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நடபடிக்குப்பின்பு, யெரொபெயாம் தன் பொல்லாத வழியைவிட்டுத் திரும்பாமல், மறுபடியும் ஜனத்தில் ஈனமானவர்களை மேடைகளின் ஆசாரியராக்கினான்; எவன் மேல் அவனுக்கு மனதிருந்ததோ அவனைப் பிரதிஷ்டைப்பண்ணினான்; அப்படிப்பட்டவர்கள் மேடைகளின் ஆசாரியரான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ெரொபெயாமின் வீட்டாரை பூமியின்மேல் வைக்காமல் அதம்பண்ணி அழிக்கும்படியாக இந்தக் காரியம் அவர்களுக்குப் பாவம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ைய தினம் அவன் ஒரு அடையாளத்தையும் சொல்லி, இதோ, இந்தப் பலிபீடம் வெடித்து, அதின்மேலுள்ள சாம்பல் கொட்டுண்டுபோம்; கர்த்தர் உரைத்ததற்கு இதுவே அடையாள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ைய தினம் அவன் ஒரு அடையாளத்தையும் சொல்லி, இதோ, இந்தப் பலிபீடம் வெடித்து, அதின்மேலுள்ள சாம்பல் கொட்டுண்டுபோம்; கர்த்தர் உரைத்ததற்கு இதுவே அடையாள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த்தேலில் இருக்கிற அந்தப் பலிபீடத்திற்கு எதிராக தேவனுடைய மனுஷன் கூறின வார்த்தையை ராஜாவாகிய யெரொபெயாம் கேட்டபோது, அவனைப் பிடியுங்கள் என்று தன் கையைப் பலிபீடத்திலிருந்து நீட்டினான்; அவனுக்கு விரோதமாய் நீட்டின கை தன்னிடமாக முடக்கக் கூடாதபடிக்கு மரத்துப்போ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చెయ్యి చాపి, వానిని పట్టు కొనుమని చెప్పగా అతడు చాపిన చెయ్యి యెండి పోయెను; దానిని వెనుక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ుటకు అతనికి శక్తిలేక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​మరియు యెహోవా సెలవు ప్రకారము దైవజనుడిచ్చిన సూచనచొప్పున బలిపీఠము బద్దలుకాగా బుగ్గి దానిమీద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లిక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​అప్పుడు రాజునా చెయ్యి మునుపటివలె బాగగునట్లు నీ దేవుడైన యెహోవా సముఖమందు నాకొరకు వేడుకొనుమని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ైవజనుని బతిమాలుకొనగా, దైవజనుడు యెహోవాను బతిమాలుకొనెను గనుక రాజు చెయ్యి మరల బాగై మును పటివలె ఆ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అప్పుడు రాజునీవు నా యింటికి వచ్చి అలసట తీర్చుకొనుము, నీకు బహుమతి ఇచ్చెదనని ఆ దైవజనుని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​​దైవజనుడు రాజుతో ఇట్లనెనునీ యింటిలో సగము నీవు నాకిచ్చినను నీతోకూడ నేను లోపలికి రాను; ఈ స్థలమ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అన్నపానములు పుచ్చుకొన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న్నపానములు పుచ్చుకొన వద్దనియు, నీవు వచ్చిన మార్గమున తిరిగి పోవద్దనియు యెహోవా వాక్కుచేత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ంతట దైవజనుడైన యొకడు యెహోవాచేత సెలవు నొంది యూదాదేశమునుండి బేతేలునకు వచ్చెను. ధూపము వేయుట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ెలవాయెనని రాజుతో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ంతట అతడు తాను బేతేలునకు వచ్చిన మార్గమున వెళ్లక మరియొక మార్గమున తిరిగ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బేతేలులో ప్రవక్తయగు ఒక ముసలివాడు కాపుర ముండెను. ఇతని కుమారులలో ఒకడు వచ్చి బేతేలులో దైవజనుడు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న చేసిన క్రియలన్నిటిని, అతడు రాజుతో పలికిన మాటలన్నిటిని తమ తండ్రితో తెలియ జ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ారి తండ్రి అతడు ఏ మార్గమున వెళ్లిపోయె నని వారినడిగెను; అంతట అతని కుమారులు యూదాదేశ ము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ిన దైవజనుడు ఏ మార్గమున వెళ్లిపోయినది తెలి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​పిమ్మట అతడు తన కుమారులను పిలిచినాకొరకు గాడిదకు గంతకట్టుడని చెప్పగా వారు అతని కొరకు గాడిద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ంతకట్టిరి. అతడు దానిమీద ఎక్కి దైవజనుని కనుగొనవలెనని పో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మస్తకివృక్షము క్రింద అతడు కూర్చుండగా చూచియూదాదేశములోనుండి వచ్చిన దైవజనుడవు నీవేనా? అని అ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నేనే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రొబాము ఆ బలిపీఠమునొద్ద నిలిచి యు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​అప్పుడు అతడునా యింటికి వచ్చి భోజనము చేయుమ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అతడునేను నీతోకూడ మరలి రాజాలను, నీ యింట ప్రవేశింపను, మరియు నీతో కలిసి ఈ స్థలమందు అన్నపాన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చ్చుకొ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నీవు అచ్చట అన్నపానములు పుచ్చుకొనవద్దనియు, నీవు వచ్చిన మార్గమున పోవుటకు తిరుగవద్దనియు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్కుచేత నాకు సెలవాయె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​అందుకతడునేనును నీవంటి ప్రవక్తనే; మరియు దేవదూత యొకడుయెహోవాచేత సెలవుపొంది అన్నపాన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చ్చుకొనుటకై అతని నీ యింటికి తోడుకొని రమ్మని నాతో చెప్పెనని అతనితో అబద్ధమా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తడు తిరిగి అతనితోకూడ మరలి పోయి అతని యింట అన్నపానములు పుచ్చ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​వారు భోజనము చేయుచుండగా అతనిని వెనుకకు తోడుకొని వచ్చిన ఆ ప్రవక్తకు యెహోవా వాక్కు ప్రత్యక్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 దైవజనుడు యెహోవా ఆజ్ఞచేత బలిపీఠమునకు ఈ మాట ప్రక టనచేసెనుబలిపీఠమా బలి పీఠమా,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​అంతట అతడు యూదాదేశములోనుండి వచ్చిన దైవజనుని పిలిచియెహోవా ఈలాగున ఆజ్ఞ ఇచ్చుచున్నాడునీ దేవుడ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నీకు ఆజ్ఞా పించినదానిని గైకొన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యన సెలవిచ్చిన నోటి మాట మీద తిరుగబడి నీవు వెనుకకు వచ్చి, నీవు అచ్చట అన్న పానములు పుచ్చుకొనవలద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 సెలవిచ్చిన స్థలమున భోజనము చేసియున్నావు గనుక, నీ కళేబరము నీ పితరుల సమాధిలోనికి రాకపోవు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లుగెత్త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అంతట వారు అన్నపానములు పుచ్చుకొనిన తరువాత అచ్చటి ప్రవక్త తాను వెనుకకు తోడుకొని వచ్చిన ఆ ప్రవక్త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డిదమీద గంత కట్ట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తడు బయలుదేరి మార్గమున పోవుచుండగా ఒక సింహము అతనికి ఎదురుపడి అతని చంపెను. అతని కళేబరము మార్గమ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ియుండగా గాడిద దాని దగ్గర నిలిచి యుండెను, సింహమును శవముదగ్గర నిలిచి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​కొందరు మనుష్యులు ఆ చోటికి వచ్చి శవము మార్గమందు పడియుండు టయు, సింహము శవముదగ్గర నిలిచియుండుట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ెలవిచ్చునదేమనగాదావీదు సంత తిలో యోషీయా అను నొక శిశువు పుట్టును; నీమీద ధూపము వేసిన ఉన్నత స్థలముయొ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, ఆ ముసలిప్రవక్త కాపురమున్న పట్టణమునకు వచ్చి ఆ వర్తమానము తెలియజ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​​మార్గములోనుండి అతని తోడు కొని వచ్చిన ఆ ప్రవక్త ఆ వర్తమానము వినినప్పుడుయెహోవా మాటను ఆలకింప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బడిన దైవజనుడు ఇతడే; యెహోవా సింహమునకు అతని అప్పగించి యున్నాడు; యెహోవా సెలవిచ్చిన ప్రకారము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చీల్చి చంపెను అని పల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తన కుమారులను పిలిచిగాడిదకు నాకొరకు గంత కట్టుడని చెప్పెను. వారు అతనికొరకు గంత కట్ట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తడు పోయి అతని శవము మార్గమందు పడి యుండుటయు, గాడిదయు సింహమును శవముదగ్గర నిలిచి యుండుటయు, సింహ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డిదను చీల్చివేయక శవమును తినక యుండుటయు చ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​దైవజనుని శవము ఎత్తి గాడిదమీద వేసికొని తిరిగి వచ్చెను. ఈ ప్రకారము ఆ ముసలి ప్రవక్త అంగలార్చ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ాధిలో శవమును పెట్టుటకును పట్టణమునక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అతడు తన సమాధిలో ఆ శవమును పెట్టగా జనులుకటకటా నా సహోదరుడా అని యేడ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జకులను అతడు నీమీద అర్పించును; అతడు మనుష్య శల్యములను నీమీద దహనము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రియు ఇతడు సమాధిలో శవమును పెట్టినేను మరణ మైనప్పుడు దైవజనుడైన యితడు పెట్టబడిన సమాధిలో నన్ను పా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ుడి; నా శల్యములను అతని శల్యముదగ్గర ఉంచుడ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​యెహోవా మాటనుబట్టి బేతేలులోనున్న బలిపీఠమునకు విరోధముగాను, షోమ్రోను పట్టణములో నున్న ఉన్న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లములలోని మందిరములన్నిటికి విరోధము గాను, అతడు ప్రకటించినది అవశ్య ముగా సంభవించునని తన కుమారు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​ఈ సంగతియైన తరువాత యరొబాము తన దుర్మార్గ మును విడిచిపెట్టక, సామాన్యజనులలో కొందరిని ఉన్న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లములకు యాజకులుగా నియమించెను. తనకిష్టులైన వారిని యాజకులుగా ప్రతిష్ఠించి వారిని ఉన్నత స్థల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జకులుగా నియమ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​యరొబాముసంతతివారిని నిర్మూలము చేసి భూమిమీద ఉండకుండ నశింపజేయునట్లుగా ఇది వారికి పాపకారణ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ఈ బలిపీఠము బద్దలై పోయి దానిమీదనున్న బుగ్గి ఒలికి పోవుటయే యెహోవా ఇచ్చు సూచన అని చెప్పి ఆ దినమున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క్త సూచన యొకటి య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​బేతేలునందున్న బలి పీఠమునుగూర్చి ఆ దైవజనుడు ప్రకటించిన మాట రాజైన యరొబాము విని, బలిపీఠముమీద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2026-08-03T22:08:39Z</dcterms:created>
  <dcterms:modified xsi:type="dcterms:W3CDTF">2026-08-03T22:08:39Z</dcterms:modified>
  <dc:title>1 రాజులు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