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க்கும் கரங்கள் உண்டெனக்கு  
காத்திடுவார் கிருபையாலே  
அல்லேலூயா பாடிப்பாடி  
அலைகளை நான் தாண்டிடுவேன்  
நம்புவேன் இயேசுவை நம்புவேன் இயேசுவை  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நிந்தனைகள் போராட்டம் வந்தும்  
நீதியின் தேவன் தாங்கினாரே  
நேசக்கொடி என் மேல் பறக்க  
நேசருக்காய் ஜீவித்திடுவேன் --- நம்புவேன்  
2.  கன்மலைகள் பெயர்க்கும் படியாய்  
கர்த்தர் உன்னைக் கரம் பிடித்தார்  
காத்திருந்து பெலன் அடைந்து  
கழுகு போலே எழும்பிடுவாய் --- நம்புவேன்  
3.  அத்திமரம் துளிர்விடாமல்  
ஆட்டுமந்தை முதலற்றாலும்  
கர்த்தருக்குக் காத்திருப்போர்  
வெட்கப்பட்டுப் போவதில்லை --- நம்புவேன்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2026-06-10T10:02:50Z</dcterms:created>
  <dcterms:modified xsi:type="dcterms:W3CDTF">2026-06-10T10:02:50Z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