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4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Jesus, Saviour, hear my call, 
While at Thy feet I humbly fall : 
To Thee, my Hope, my Life, my all, 
O blessed Lord, I co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come----and this my only plea. 
That Thou didst give Thyself for me ; 
And casting all my care on Thee, 
O blessed Lord, I c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ave no merit of my own, 
Thou only canst for sin atone ; 
And looking up to Thee alone, 
O blessed Lord, I co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precious name salvation brings, 
To Thee my weary spirit clings ; 
And now, to rest beneath Thy wings, 
O blessed Lord, I co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ake this wandering heart of mine, 
And seal it, Lord, for ever Thine ; 
That I may know Thy love Divine, 
O blessed Lord, I c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2026-07-30T16:13:31Z</dcterms:created>
  <dcterms:modified xsi:type="dcterms:W3CDTF">2026-07-30T16:13:31Z</dcterms:modified>
  <dc:title>Hymn : 495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