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Override PartName="/ppt/slides/slide96.xml" ContentType="application/vnd.openxmlformats-officedocument.presentationml.slide+xml"/>
  <Override PartName="/ppt/notesSlides/notesSlide96.xml" ContentType="application/vnd.openxmlformats-officedocument.presentationml.notesSlide+xml"/>
  <Override PartName="/ppt/slides/slide97.xml" ContentType="application/vnd.openxmlformats-officedocument.presentationml.slide+xml"/>
  <Override PartName="/ppt/notesSlides/notesSlide97.xml" ContentType="application/vnd.openxmlformats-officedocument.presentationml.notesSlide+xml"/>
  <Override PartName="/ppt/slides/slide98.xml" ContentType="application/vnd.openxmlformats-officedocument.presentationml.slide+xml"/>
  <Override PartName="/ppt/notesSlides/notesSlide98.xml" ContentType="application/vnd.openxmlformats-officedocument.presentationml.notesSlide+xml"/>
  <Override PartName="/ppt/slides/slide99.xml" ContentType="application/vnd.openxmlformats-officedocument.presentationml.slide+xml"/>
  <Override PartName="/ppt/notesSlides/notesSlide99.xml" ContentType="application/vnd.openxmlformats-officedocument.presentationml.notesSlide+xml"/>
  <Override PartName="/ppt/slides/slide100.xml" ContentType="application/vnd.openxmlformats-officedocument.presentationml.slide+xml"/>
  <Override PartName="/ppt/notesSlides/notesSlide100.xml" ContentType="application/vnd.openxmlformats-officedocument.presentationml.notesSlide+xml"/>
  <Override PartName="/ppt/slides/slide101.xml" ContentType="application/vnd.openxmlformats-officedocument.presentationml.slide+xml"/>
  <Override PartName="/ppt/notesSlides/notesSlide101.xml" ContentType="application/vnd.openxmlformats-officedocument.presentationml.notesSlide+xml"/>
  <Override PartName="/ppt/slides/slide102.xml" ContentType="application/vnd.openxmlformats-officedocument.presentationml.slide+xml"/>
  <Override PartName="/ppt/notesSlides/notesSlide102.xml" ContentType="application/vnd.openxmlformats-officedocument.presentationml.notesSlide+xml"/>
  <Override PartName="/ppt/slides/slide103.xml" ContentType="application/vnd.openxmlformats-officedocument.presentationml.slide+xml"/>
  <Override PartName="/ppt/notesSlides/notesSlide103.xml" ContentType="application/vnd.openxmlformats-officedocument.presentationml.notesSlide+xml"/>
  <Override PartName="/ppt/slides/slide104.xml" ContentType="application/vnd.openxmlformats-officedocument.presentationml.slide+xml"/>
  <Override PartName="/ppt/notesSlides/notesSlide104.xml" ContentType="application/vnd.openxmlformats-officedocument.presentationml.notesSlide+xml"/>
  <Override PartName="/ppt/slides/slide105.xml" ContentType="application/vnd.openxmlformats-officedocument.presentationml.slide+xml"/>
  <Override PartName="/ppt/notesSlides/notesSlide105.xml" ContentType="application/vnd.openxmlformats-officedocument.presentationml.notesSlide+xml"/>
  <Override PartName="/ppt/slides/slide106.xml" ContentType="application/vnd.openxmlformats-officedocument.presentationml.slide+xml"/>
  <Override PartName="/ppt/notesSlides/notesSlide106.xml" ContentType="application/vnd.openxmlformats-officedocument.presentationml.notesSlide+xml"/>
  <Override PartName="/ppt/slides/slide107.xml" ContentType="application/vnd.openxmlformats-officedocument.presentationml.slide+xml"/>
  <Override PartName="/ppt/notesSlides/notesSlide107.xml" ContentType="application/vnd.openxmlformats-officedocument.presentationml.notesSlide+xml"/>
  <Override PartName="/ppt/slides/slide108.xml" ContentType="application/vnd.openxmlformats-officedocument.presentationml.slide+xml"/>
  <Override PartName="/ppt/notesSlides/notesSlide108.xml" ContentType="application/vnd.openxmlformats-officedocument.presentationml.notesSlide+xml"/>
  <Override PartName="/ppt/slides/slide109.xml" ContentType="application/vnd.openxmlformats-officedocument.presentationml.slide+xml"/>
  <Override PartName="/ppt/notesSlides/notesSlide109.xml" ContentType="application/vnd.openxmlformats-officedocument.presentationml.notesSlide+xml"/>
  <Override PartName="/ppt/slides/slide110.xml" ContentType="application/vnd.openxmlformats-officedocument.presentationml.slide+xml"/>
  <Override PartName="/ppt/notesSlides/notesSlide110.xml" ContentType="application/vnd.openxmlformats-officedocument.presentationml.notesSlide+xml"/>
  <Override PartName="/ppt/slides/slide111.xml" ContentType="application/vnd.openxmlformats-officedocument.presentationml.slide+xml"/>
  <Override PartName="/ppt/notesSlides/notesSlide111.xml" ContentType="application/vnd.openxmlformats-officedocument.presentationml.notesSlide+xml"/>
  <Override PartName="/ppt/slides/slide112.xml" ContentType="application/vnd.openxmlformats-officedocument.presentationml.slide+xml"/>
  <Override PartName="/ppt/notesSlides/notesSlide112.xml" ContentType="application/vnd.openxmlformats-officedocument.presentationml.notesSlide+xml"/>
  <Override PartName="/ppt/slides/slide113.xml" ContentType="application/vnd.openxmlformats-officedocument.presentationml.slide+xml"/>
  <Override PartName="/ppt/notesSlides/notesSlide113.xml" ContentType="application/vnd.openxmlformats-officedocument.presentationml.notesSlide+xml"/>
  <Override PartName="/ppt/slides/slide114.xml" ContentType="application/vnd.openxmlformats-officedocument.presentationml.slide+xml"/>
  <Override PartName="/ppt/notesSlides/notesSlide114.xml" ContentType="application/vnd.openxmlformats-officedocument.presentationml.notesSlide+xml"/>
  <Override PartName="/ppt/slides/slide115.xml" ContentType="application/vnd.openxmlformats-officedocument.presentationml.slide+xml"/>
  <Override PartName="/ppt/notesSlides/notesSlide115.xml" ContentType="application/vnd.openxmlformats-officedocument.presentationml.notesSlide+xml"/>
  <Override PartName="/ppt/slides/slide116.xml" ContentType="application/vnd.openxmlformats-officedocument.presentationml.slide+xml"/>
  <Override PartName="/ppt/notesSlides/notesSlide116.xml" ContentType="application/vnd.openxmlformats-officedocument.presentationml.notesSlide+xml"/>
  <Override PartName="/ppt/slides/slide117.xml" ContentType="application/vnd.openxmlformats-officedocument.presentationml.slide+xml"/>
  <Override PartName="/ppt/notesSlides/notesSlide117.xml" ContentType="application/vnd.openxmlformats-officedocument.presentationml.notesSlide+xml"/>
  <Override PartName="/ppt/slides/slide118.xml" ContentType="application/vnd.openxmlformats-officedocument.presentationml.slide+xml"/>
  <Override PartName="/ppt/notesSlides/notesSlide118.xml" ContentType="application/vnd.openxmlformats-officedocument.presentationml.notesSlide+xml"/>
  <Override PartName="/ppt/slides/slide119.xml" ContentType="application/vnd.openxmlformats-officedocument.presentationml.slide+xml"/>
  <Override PartName="/ppt/notesSlides/notesSlide119.xml" ContentType="application/vnd.openxmlformats-officedocument.presentationml.notesSlide+xml"/>
  <Override PartName="/ppt/slides/slide120.xml" ContentType="application/vnd.openxmlformats-officedocument.presentationml.slide+xml"/>
  <Override PartName="/ppt/notesSlides/notesSlide120.xml" ContentType="application/vnd.openxmlformats-officedocument.presentationml.notesSlide+xml"/>
  <Override PartName="/ppt/slides/slide121.xml" ContentType="application/vnd.openxmlformats-officedocument.presentationml.slide+xml"/>
  <Override PartName="/ppt/notesSlides/notesSlide1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362" r:id="rId109"/>
    <p:sldId id="363" r:id="rId110"/>
    <p:sldId id="364" r:id="rId111"/>
    <p:sldId id="365" r:id="rId112"/>
    <p:sldId id="366" r:id="rId113"/>
    <p:sldId id="367" r:id="rId114"/>
    <p:sldId id="368" r:id="rId115"/>
    <p:sldId id="369" r:id="rId116"/>
    <p:sldId id="370" r:id="rId117"/>
    <p:sldId id="371" r:id="rId118"/>
    <p:sldId id="372" r:id="rId119"/>
    <p:sldId id="373" r:id="rId120"/>
    <p:sldId id="374" r:id="rId121"/>
    <p:sldId id="375" r:id="rId122"/>
    <p:sldId id="376" r:id="rId1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slide" Target="slides/slide103.xml"/>
  <Relationship Id="rId106" Type="http://schemas.openxmlformats.org/officeDocument/2006/relationships/slide" Target="slides/slide104.xml"/>
  <Relationship Id="rId107" Type="http://schemas.openxmlformats.org/officeDocument/2006/relationships/slide" Target="slides/slide105.xml"/>
  <Relationship Id="rId108" Type="http://schemas.openxmlformats.org/officeDocument/2006/relationships/slide" Target="slides/slide106.xml"/>
  <Relationship Id="rId109" Type="http://schemas.openxmlformats.org/officeDocument/2006/relationships/slide" Target="slides/slide107.xml"/>
  <Relationship Id="rId110" Type="http://schemas.openxmlformats.org/officeDocument/2006/relationships/slide" Target="slides/slide108.xml"/>
  <Relationship Id="rId111" Type="http://schemas.openxmlformats.org/officeDocument/2006/relationships/slide" Target="slides/slide109.xml"/>
  <Relationship Id="rId112" Type="http://schemas.openxmlformats.org/officeDocument/2006/relationships/slide" Target="slides/slide110.xml"/>
  <Relationship Id="rId113" Type="http://schemas.openxmlformats.org/officeDocument/2006/relationships/slide" Target="slides/slide111.xml"/>
  <Relationship Id="rId114" Type="http://schemas.openxmlformats.org/officeDocument/2006/relationships/slide" Target="slides/slide112.xml"/>
  <Relationship Id="rId115" Type="http://schemas.openxmlformats.org/officeDocument/2006/relationships/slide" Target="slides/slide113.xml"/>
  <Relationship Id="rId116" Type="http://schemas.openxmlformats.org/officeDocument/2006/relationships/slide" Target="slides/slide114.xml"/>
  <Relationship Id="rId117" Type="http://schemas.openxmlformats.org/officeDocument/2006/relationships/slide" Target="slides/slide115.xml"/>
  <Relationship Id="rId118" Type="http://schemas.openxmlformats.org/officeDocument/2006/relationships/slide" Target="slides/slide116.xml"/>
  <Relationship Id="rId119" Type="http://schemas.openxmlformats.org/officeDocument/2006/relationships/slide" Target="slides/slide117.xml"/>
  <Relationship Id="rId120" Type="http://schemas.openxmlformats.org/officeDocument/2006/relationships/slide" Target="slides/slide118.xml"/>
  <Relationship Id="rId121" Type="http://schemas.openxmlformats.org/officeDocument/2006/relationships/slide" Target="slides/slide119.xml"/>
  <Relationship Id="rId122" Type="http://schemas.openxmlformats.org/officeDocument/2006/relationships/slide" Target="slides/slide120.xml"/>
  <Relationship Id="rId123" Type="http://schemas.openxmlformats.org/officeDocument/2006/relationships/slide" Target="slides/slide121.xml"/>
  <Relationship Id="rId124" Type="http://schemas.openxmlformats.org/officeDocument/2006/relationships/presProps" Target="presProps.xml"/>
  <Relationship Id="rId125" Type="http://schemas.openxmlformats.org/officeDocument/2006/relationships/viewProps" Target="viewProps.xml"/>
  <Relationship Id="rId1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ேவனோ அவனுடனேகூட இருந்து, எல்லா உபத்திரவங்களினின்றும் அவனை விடுவித்து, எகிப்தின் ராஜாவாகிய பார்வோன் சமுகத்திலே அவனுக்குக் கிருபையையும் ஞானத்தையும் அருளினார்; அந்த ராஜா அவனை எகிப்துதேசத்திற்கும் தன் வீட்டனைத்திற்கும் அதிகாரியாக ஏற்படுத்தினான்.]]></a:t>
            </a:r>
          </a:p>
        </p:txBody>
      </p:sp>
    </p:spTree>
  </p:cSld>
</p:notes>
</file>

<file path=ppt/notesSlides/notesSlide10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ான் ஆபிரகாமின் தேவனும் ஈசாக்கின் தேவனும் யாக்கோபின் தேவனுமாகிய உன் பிதாக்களுடைய தேவனாயிருக்கிறேன் என்று கர்த்தர் திருவுளம்பற்றின சத்தம் அவனுக்கு உண்டாயிற்று. அப்பொழுது மோசே நடுக்கமடைந்து, உற்றுப்பார்க்கத் துணியாமலிருந்தான்.]]></a:t>
            </a:r>
          </a:p>
        </p:txBody>
      </p:sp>
    </p:spTree>
  </p:cSld>
</p:notes>
</file>

<file path=ppt/notesSlides/notesSlide10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ான் ஆபிரகாமின் தேவனும் ஈசாக்கின் தேவனும் யாக்கோபின் தேவனுமாகிய உன் பிதாக்களுடைய தேவனாயிருக்கிறேன் என்று கர்த்தர் திருவுளம்பற்றின சத்தம் அவனுக்கு உண்டாயிற்று. அப்பொழுது மோசே நடுக்கமடைந்து, உற்றுப்பார்க்கத் துணியாமலிருந்தான்.]]></a:t>
            </a:r>
          </a:p>
        </p:txBody>
      </p:sp>
    </p:spTree>
  </p:cSld>
</p:notes>
</file>

<file path=ppt/notesSlides/notesSlide10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ின்னும் கர்த்தர் அவனை நோக்கி: உன் பாதங்களிலிருக்கிற பாதரட்சைகளைக் கழற்றிப்போடு; நீ நிற்கிற இடம் பரிசுத்த பூமியாயிருக்கிறது.]]></a:t>
            </a:r>
          </a:p>
        </p:txBody>
      </p:sp>
    </p:spTree>
  </p:cSld>
</p:notes>
</file>

<file path=ppt/notesSlides/notesSlide10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ின்னும் கர்த்தர் அவனை நோக்கி: உன் பாதங்களிலிருக்கிற பாதரட்சைகளைக் கழற்றிப்போடு; நீ நிற்கிற இடம் பரிசுத்த பூமியாயிருக்கிறது.]]></a:t>
            </a:r>
          </a:p>
        </p:txBody>
      </p:sp>
    </p:spTree>
  </p:cSld>
</p:notes>
</file>

<file path=ppt/notesSlides/notesSlide10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எகிப்திலிருக்கிற என் ஜனத்தின் உபத்திரவத்தை நான் பார்க்கவே பார்த்து, அவர்கள் பெருமூச்சைக்கேட்டு, அவர்களை விடுவிக்கும்படி இறங்கினேன்; ஆகையால், நீ வா நான் உன்னை எகிப்திற்கு அனுப்புவேன் என்றார்.]]></a:t>
            </a:r>
          </a:p>
        </p:txBody>
      </p:sp>
    </p:spTree>
  </p:cSld>
</p:notes>
</file>

<file path=ppt/notesSlides/notesSlide10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எகிப்திலிருக்கிற என் ஜனத்தின் உபத்திரவத்தை நான் பார்க்கவே பார்த்து, அவர்கள் பெருமூச்சைக்கேட்டு, அவர்களை விடுவிக்கும்படி இறங்கினேன்; ஆகையால், நீ வா நான் உன்னை எகிப்திற்கு அனுப்புவேன் என்றார்.]]></a:t>
            </a:r>
          </a:p>
        </p:txBody>
      </p:sp>
    </p:spTree>
  </p:cSld>
</p:notes>
</file>

<file path=ppt/notesSlides/notesSlide10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உன்னை அதிகாரியாகவும் நியாயாதிபதியாகவும் ஏற்படுத்தினவன் யாரென்று சொல்லி அவர்கள் மறுதலித்திருந்த இந்த மோசேயைத்தானே தேவன், முட்செடியில் அவனுக்குத் தரிசனமான தூதனாலே தலைவனாகவும் மீட்பனாகவும் அனுப்பினார்.]]></a:t>
            </a:r>
          </a:p>
        </p:txBody>
      </p:sp>
    </p:spTree>
  </p:cSld>
</p:notes>
</file>

<file path=ppt/notesSlides/notesSlide10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உன்னை அதிகாரியாகவும் நியாயாதிபதியாகவும் ஏற்படுத்தினவன் யாரென்று சொல்லி அவர்கள் மறுதலித்திருந்த இந்த மோசேயைத்தானே தேவன், முட்செடியில் அவனுக்குத் தரிசனமான தூதனாலே தலைவனாகவும் மீட்பனாகவும் அனுப்பினார்.]]></a:t>
            </a:r>
          </a:p>
        </p:txBody>
      </p:sp>
    </p:spTree>
  </p:cSld>
</p:notes>
</file>

<file path=ppt/notesSlides/notesSlide10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உன்னை அதிகாரியாகவும் நியாயாதிபதியாகவும் ஏற்படுத்தினவன் யாரென்று சொல்லி அவர்கள் மறுதலித்திருந்த இந்த மோசேயைத்தானே தேவன், முட்செடியில் அவனுக்குத் தரிசனமான தூதனாலே தலைவனாகவும் மீட்பனாகவும் அனுப்பினார்.]]></a:t>
            </a:r>
          </a:p>
        </p:txBody>
      </p:sp>
    </p:spTree>
  </p:cSld>
</p:notes>
</file>

<file path=ppt/notesSlides/notesSlide10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வனே அவர்களை அங்கேயிருந்து அழைத்துவந்து, எகிப்து தேசத்திலேயும் சிவந்த சமுத்திரத்திலேயும், நாற்பது வருஷகாலமாய் வனாந்தரத்திலேயும், அற்புதங்களையும் அடையாளங்களையும் செய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ேவனோ அவனுடனேகூட இருந்து, எல்லா உபத்திரவங்களினின்றும் அவனை விடுவித்து, எகிப்தின் ராஜாவாகிய பார்வோன் சமுகத்திலே அவனுக்குக் கிருபையையும் ஞானத்தையும் அருளினார்; அந்த ராஜா அவனை எகிப்துதேசத்திற்கும் தன் வீட்டனைத்திற்கும் அதிகாரியாக ஏற்படுத்தினான்.]]></a:t>
            </a:r>
          </a:p>
        </p:txBody>
      </p:sp>
    </p:spTree>
  </p:cSld>
</p:notes>
</file>

<file path=ppt/notesSlides/notesSlide1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வனே அவர்களை அங்கேயிருந்து அழைத்துவந்து, எகிப்து தேசத்திலேயும் சிவந்த சமுத்திரத்திலேயும், நாற்பது வருஷகாலமாய் வனாந்தரத்திலேயும், அற்புதங்களையும் அடையாளங்களையும் செய்தான்.]]></a:t>
            </a:r>
          </a:p>
        </p:txBody>
      </p:sp>
    </p:spTree>
  </p:cSld>
</p:notes>
</file>

<file path=ppt/notesSlides/notesSlide1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ஸ்ரவேல் புத்திரரை நோக்கி: உங்கள் தேவனாகிய கர்த்தர் உங்கள் சகோதரரிலிருந்து என்னைப்போல ஒரு தீர்க்கதரிசியை உங்களுக்காக எழும்பப்பண்ணுவார், அவருக்குச் செவிகொடுப்பீர்களாக என்று சொன்னவன் இந்த மோசேயே.]]></a:t>
            </a:r>
          </a:p>
        </p:txBody>
      </p:sp>
    </p:spTree>
  </p:cSld>
</p:notes>
</file>

<file path=ppt/notesSlides/notesSlide1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ஸ்ரவேல் புத்திரரை நோக்கி: உங்கள் தேவனாகிய கர்த்தர் உங்கள் சகோதரரிலிருந்து என்னைப்போல ஒரு தீர்க்கதரிசியை உங்களுக்காக எழும்பப்பண்ணுவார், அவருக்குச் செவிகொடுப்பீர்களாக என்று சொன்னவன் இந்த மோசேயே.]]></a:t>
            </a:r>
          </a:p>
        </p:txBody>
      </p:sp>
    </p:spTree>
  </p:cSld>
</p:notes>
</file>

<file path=ppt/notesSlides/notesSlide1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சீனாய்மலையில் தன்னுடனே பேசின தூதனோடும் நம்முடைய பிதாக்களோடுங்கூட வனாந்தரத்திலே சபைக்குள்ளிருந்தவனும், நமக்குக் கொடுக்கும்படி ஜீவவாக்கியங்களைப் பெற்றவனும் இவனே.]]></a:t>
            </a:r>
          </a:p>
        </p:txBody>
      </p:sp>
    </p:spTree>
  </p:cSld>
</p:notes>
</file>

<file path=ppt/notesSlides/notesSlide1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சீனாய்மலையில் தன்னுடனே பேசின தூதனோடும் நம்முடைய பிதாக்களோடுங்கூட வனாந்தரத்திலே சபைக்குள்ளிருந்தவனும், நமக்குக் கொடுக்கும்படி ஜீவவாக்கியங்களைப் பெற்றவனும் இவனே.]]></a:t>
            </a:r>
          </a:p>
        </p:txBody>
      </p:sp>
    </p:spTree>
  </p:cSld>
</p:notes>
</file>

<file path=ppt/notesSlides/notesSlide1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சீனாய்மலையில் தன்னுடனே பேசின தூதனோடும் நம்முடைய பிதாக்களோடுங்கூட வனாந்தரத்திலே சபைக்குள்ளிருந்தவனும், நமக்குக் கொடுக்கும்படி ஜீவவாக்கியங்களைப் பெற்றவனும் இவனே.]]></a:t>
            </a:r>
          </a:p>
        </p:txBody>
      </p:sp>
    </p:spTree>
  </p:cSld>
</p:notes>
</file>

<file path=ppt/notesSlides/notesSlide1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இவனுக்கு நம்முடைய பிதாக்கள் கீழ்ப்படிய மனதாயிராமல், இவனைத்தள்ளிவிட்டு, தங்கள் இருதயங்களிலே எகிப்துக்குத் திரும்பி,]]></a:t>
            </a:r>
          </a:p>
        </p:txBody>
      </p:sp>
    </p:spTree>
  </p:cSld>
</p:notes>
</file>

<file path=ppt/notesSlides/notesSlide1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இவனுக்கு நம்முடைய பிதாக்கள் கீழ்ப்படிய மனதாயிராமல், இவனைத்தள்ளிவிட்டு, தங்கள் இருதயங்களிலே எகிப்துக்குத் திரும்பி,]]></a:t>
            </a:r>
          </a:p>
        </p:txBody>
      </p:sp>
    </p:spTree>
  </p:cSld>
</p:notes>
</file>

<file path=ppt/notesSlides/notesSlide1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ஆரோனை நோக்கி: எகிப்துதேசத்திலிருந்து எங்களை அழைத்துக்கொண்டுவந்த அந்த மோசேக்கு என்ன சம்பவித்ததோ அறியோம்; ஆதலால் எங்களுக்கு முன்செல்லும் தெய்வங்களை எங்களுக்கு உண்டுபண்ணும் என்று சொல்லி;]]></a:t>
            </a:r>
          </a:p>
        </p:txBody>
      </p:sp>
    </p:spTree>
  </p:cSld>
</p:notes>
</file>

<file path=ppt/notesSlides/notesSlide1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ஆரோனை நோக்கி: எகிப்துதேசத்திலிருந்து எங்களை அழைத்துக்கொண்டுவந்த அந்த மோசேக்கு என்ன சம்பவித்ததோ அறியோம்; ஆதலால் எங்களுக்கு முன்செல்லும் தெய்வங்களை எங்களுக்கு உண்டுபண்ணும் என்று சொல்லி;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ப்பொழுது தேவன் அவர்களைவிட்டு விலகி, வானசேனைக்கு ஆராதனைசெய்ய அவர்களை ஒப்புக்கொடுத்தார். அதைக்குறித்து: இஸ்ரவேல் வம்சத்தாரே, நீங்கள் வனாந்தரத்திலிருந்த நாற்பது வருஷம்வரையில் காணிக்கைகளையும் பலிகளையும் எனக்குச் செலுத்தினீர்களோ என்றும்,]]></a:t>
            </a:r>
          </a:p>
        </p:txBody>
      </p:sp>
    </p:spTree>
  </p:cSld>
</p:notes>
</file>

<file path=ppt/notesSlides/notesSlide1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ந்நாட்களில் ஒரு கன்றுக்குட்டியை உண்டுபண்ணி, அந்த விக்கிரகத்திற்குப் பலியிட்டு, தங்கள் கையின் கிரியைகளில் களிகூர்ந்தார்கள்.]]></a:t>
            </a:r>
          </a:p>
        </p:txBody>
      </p:sp>
    </p:spTree>
  </p:cSld>
</p:notes>
</file>

<file path=ppt/notesSlides/notesSlide1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ந்நாட்களில் ஒரு கன்றுக்குட்டியை உண்டுபண்ணி, அந்த விக்கிரகத்திற்குப் பலியிட்டு, தங்கள் கையின் கிரியைகளில் களிகூர்ந்த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ப்பொழுது தேவன் அவர்களைவிட்டு விலகி, வானசேனைக்கு ஆராதனைசெய்ய அவர்களை ஒப்புக்கொடுத்தார். அதைக்குறித்து: இஸ்ரவேல் வம்சத்தாரே, நீங்கள் வனாந்தரத்திலிருந்த நாற்பது வருஷம்வரையில் காணிக்கைகளையும் பலிகளையும் எனக்குச் செலுத்தினீர்களோ என்றும்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ப்பொழுது தேவன் அவர்களைவிட்டு விலகி, வானசேனைக்கு ஆராதனைசெய்ய அவர்களை ஒப்புக்கொடுத்தார். அதைக்குறித்து: இஸ்ரவேல் வம்சத்தாரே, நீங்கள் வனாந்தரத்திலிருந்த நாற்பது வருஷம்வரையில் காணிக்கைகளையும் பலிகளையும் எனக்குச் செலுத்தினீர்களோ என்றும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பணிந்துகொள்ளும்படி நீங்கள் உண்டாக்கின சொரூபங்களாகிய மோளோகினுடைய கூடாரத்தையும், உங்கள் தேவனாகிய ரெம்பான் என்னும் நட்சத்திர சொரூபத்தையும் சுமந்தீர்களே, ஆகையால் உங்களைப் பாபிலோனுக்கு அப்புறத்திலே குடிபோகப்பண்ணுவேன் என்றும், தீர்க்கதரிசிகளின் புத்தகத்தில் எழுதியிருக்கிறதே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பணிந்துகொள்ளும்படி நீங்கள் உண்டாக்கின சொரூபங்களாகிய மோளோகினுடைய கூடாரத்தையும், உங்கள் தேவனாகிய ரெம்பான் என்னும் நட்சத்திர சொரூபத்தையும் சுமந்தீர்களே, ஆகையால் உங்களைப் பாபிலோனுக்கு அப்புறத்திலே குடிபோகப்பண்ணுவேன் என்றும், தீர்க்கதரிசிகளின் புத்தகத்தில் எழுதியிருக்கிறதே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மேலும் நீ பார்த்த மாதிரியின்படியே சாட்சியின் கூடாரத்தை உண்டுபண்ணுவாயாக என்று மோசேயுடனே பேசினவர் கட்டளையிட்ட பிரகாரமாக, அந்தக் கூடாரம் வனாந்தரத்திலே நம்முடைய பிதாக்களோடு இருந்த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மேலும் நீ பார்த்த மாதிரியின்படியே சாட்சியின் கூடாரத்தை உண்டுபண்ணுவாயாக என்று மோசேயுடனே பேசினவர் கட்டளையிட்ட பிரகாரமாக, அந்தக் கூடாரம் வனாந்தரத்திலே நம்முடைய பிதாக்களோடு இருந்த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மேலும், யோசுவாவுடனேகூட நம்முடைய பிதாக்கள் அதைப் பெற்றுக்கொண்டு, தேவன் அவர்களுக்கு முன்பாகத் துரத்திவிட்ட புறஜாதிகளுடைய தேசத்தை அவர்கள் கட்டிக்கொள்ளுகையில், அதை அந்த தேசத்தில் கொண்டு, தாவீதின் நாள்வரைக்கும் வைத்திருந்த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ை அடிமைப்படுத்தும் ஜனத்தை நான் ஆக்கினைக்குட்படுத்துவேன். அதற்குப்பின் அவர்கள் புறப்பட்டுவந்து இவ்விடத்திலே எனக்கு ஆராதனை செய்வார்கள் என்ற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மேலும், யோசுவாவுடனேகூட நம்முடைய பிதாக்கள் அதைப் பெற்றுக்கொண்டு, தேவன் அவர்களுக்கு முன்பாகத் துரத்திவிட்ட புறஜாதிகளுடைய தேசத்தை அவர்கள் கட்டிக்கொள்ளுகையில், அதை அந்த தேசத்தில் கொண்டு, தாவீதின் நாள்வரைக்கும் வைத்திருந்த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மேலும், யோசுவாவுடனேகூட நம்முடைய பிதாக்கள் அதைப் பெற்றுக்கொண்டு, தேவன் அவர்களுக்கு முன்பாகத் துரத்திவிட்ட புறஜாதிகளுடைய தேசத்தை அவர்கள் கட்டிக்கொள்ளுகையில், அதை அந்த தேசத்தில் கொண்டு, தாவீதின் நாள்வரைக்கும் வைத்திருந்த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மேலும், யோசுவாவுடனேகூட நம்முடைய பிதாக்கள் அதைப் பெற்றுக்கொண்டு, தேவன் அவர்களுக்கு முன்பாகத் துரத்திவிட்ட புறஜாதிகளுடைய தேசத்தை அவர்கள் கட்டிக்கொள்ளுகையில், அதை அந்த தேசத்தில் கொண்டு, தாவீதின் நாள்வரைக்கும் வைத்திருந்த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இவன் தேவனிடத்தில் தயவு பெற்றபடியினால், யாக்கோபின் தேவனுக்கு ஒரு வாசஸ்தலத்தைத் தான் கட்டவேண்டுமென்று விண்ணப்பம்பண்ணின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இவன் தேவனிடத்தில் தயவு பெற்றபடியினால், யாக்கோபின் தேவனுக்கு ஒரு வாசஸ்தலத்தைத் தான் கட்டவேண்டுமென்று விண்ணப்பம்பண்ணின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 எகிப்து கானான் என்னும் தேசங்களிலெங்கும் பஞ்சமும் மிகுந்த வருத்தமும் உண்டாகி, நம்முடைய பிதாக்களுக்கு ஆகாரம் கிடையாமற்போயிற்ற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 எகிப்து கானான் என்னும் தேசங்களிலெங்கும் பஞ்சமும் மிகுந்த வருத்தமும் உண்டாகி, நம்முடைய பிதாக்களுக்கு ஆகாரம் கிடையாமற்போயிற்ற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சாலொமோனோ அவருக்கு ஆலயத்தைக் கட்டின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எகிப்திலே தானியம் உண்டென்று யாக்கோபு கேள்விப்பட்டு நம்முடைய பிதாக்களை முதலாந்தரம் அனுப்பின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ஆகிலும் உன்னதமானவர் கைகளினால் செய்யப்பட்ட ஆலயங்களில் வாசமாயிர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ை அடிமைப்படுத்தும் ஜனத்தை நான் ஆக்கினைக்குட்படுத்துவேன். அதற்குப்பின் அவர்கள் புறப்பட்டுவந்து இவ்விடத்திலே எனக்கு ஆராதனை செய்வார்கள் என்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ஆகிலும் உன்னதமானவர் கைகளினால் செய்யப்பட்ட ஆலயங்களில் வாசமாயிர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ரண்டாந்தரம் யோசேப்பு தன்னுடைய சகோதரருக்குத் தன்னைத் தெரியப்படுத்தினான். யோசேப்புடைய வம்சமும் பார்வோனுக்குக் தெரியவந்த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ரண்டாந்தரம் யோசேப்பு தன்னுடைய சகோதரருக்குத் தன்னைத் தெரியப்படுத்தினான். யோசேப்புடைய வம்சமும் பார்வோனுக்குக் தெரியவந்த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வானம் எனக்குச் சிங்காசனமும் பூமி எனக்குப் பாதபடியுமாயிருக்கிறது; எனக்காக நீங்கள் எப்படிப்பட்ட வீட்டைக் கட்டுவீர்கள், நான் தங்கியிருக்கத்தக்க ஸ்தலம் எது;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வானம் எனக்குச் சிங்காசனமும் பூமி எனக்குப் பாதபடியுமாயிருக்கிறது; எனக்காக நீங்கள் எப்படிப்பட்ட வீட்டைக் கட்டுவீர்கள், நான் தங்கியிருக்கத்தக்க ஸ்தலம் எது;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யோசேப்பு, தன்னுடைய தகப்பன் யாக்கோபும் தன்னுடைய இனத்தார் யாவருமாகிய, எழுபத்தைந்துபேரை அழைக்க அனுப்பின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யோசேப்பு, தன்னுடைய தகப்பன் யாக்கோபும் தன்னுடைய இனத்தார் யாவருமாகிய, எழுபத்தைந்துபேரை அழைக்க அனுப்பின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இவைகள் எல்லாவற்றையும் என்னுடைய கரம் உண்டாக்கவில்லையா என்று கர்த்தர் உரைக்கிறார் என்று தீர்க்கதரிசி சொல்லியிருக்கிறானே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ப்படி யாக்கோபு எகிப்துக்குப்போனான். அவனும் நம்முடைய பிதாக்களும் மரித்து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வணங்காக் கழுத்துள்ளவர்களே, இருதயத்திலும் செவிகளிலும் விருத்தசேதனம் பெறாதவர்களே, உங்கள் பிதாக்களைப்போல நீங்களும் பரிசுத்த ஆவிக்கு எப்பொழுதும் எதிர்த்துநிற்கிறீ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ேலும் விருத்தசேதன உடன்படிக்கையையும் அவனுக்கு ஏற்படுத்தினார். அந்தப்படியே அவன் ஈசாக்கைப் பெற்றபோது, எட்டாம் நாளிலே அவனை விருத்தசேதனம்பண்ணினான். ஈசாக்கு யாக்கோபையும், யாக்கோபு பன்னிரண்டு கோத்திரப்பிதாக்களையும் பெற்ற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வணங்காக் கழுத்துள்ளவர்களே, இருதயத்திலும் செவிகளிலும் விருத்தசேதனம் பெறாதவர்களே, உங்கள் பிதாக்களைப்போல நீங்களும் பரிசுத்த ஆவிக்கு எப்பொழுதும் எதிர்த்துநிற்கிறீ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வணங்காக் கழுத்துள்ளவர்களே, இருதயத்திலும் செவிகளிலும் விருத்தசேதனம் பெறாதவர்களே, உங்கள் பிதாக்களைப்போல நீங்களும் பரிசுத்த ஆவிக்கு எப்பொழுதும் எதிர்த்துநிற்கிறீ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ங்கேயிருந்து சீகேமுக்குக் கொண்டுவரப்பட்டு, ஆபிரகாம் சீகேமின் தகப்பனாகிய ஏமோருடைய சந்ததியாரிடத்தில் ரொக்கக்கிரயத்துக்கு வாங்கியிருந்த கல்லறையில் வைக்கப்பட்ட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ங்கேயிருந்து சீகேமுக்குக் கொண்டுவரப்பட்டு, ஆபிரகாம் சீகேமின் தகப்பனாகிய ஏமோருடைய சந்ததியாரிடத்தில் ரொக்கக்கிரயத்துக்கு வாங்கியிருந்த கல்லறையில் வைக்கப்பட்ட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தீர்க்கதரிசிகளில் யாரை உங்கள் பிதாக்கள் துன்பப்படுத்தாமலிருந்தார்கள்? நீதிபரருடைய வருகையை முன்னறிவித்தவர்களையும் அவர்கள் கொலைசெய்தார்கள். இப்பொழுது நீங்கள் அவருக்குத் துரோகிகளும், அவரைக் கொலைசெய்த பாதகருமாயிருக்கிறீ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தீர்க்கதரிசிகளில் யாரை உங்கள் பிதாக்கள் துன்பப்படுத்தாமலிருந்தார்கள்? நீதிபரருடைய வருகையை முன்னறிவித்தவர்களையும் அவர்கள் கொலைசெய்தார்கள். இப்பொழுது நீங்கள் அவருக்குத் துரோகிகளும், அவரைக் கொலைசெய்த பாதகருமாயிருக்கிறீ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தீர்க்கதரிசிகளில் யாரை உங்கள் பிதாக்கள் துன்பப்படுத்தாமலிருந்தார்கள்? நீதிபரருடைய வருகையை முன்னறிவித்தவர்களையும் அவர்கள் கொலைசெய்தார்கள். இப்பொழுது நீங்கள் அவருக்குத் துரோகிகளும், அவரைக் கொலைசெய்த பாதகருமாயிருக்கிறீ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பிரகாமுக்கு தேவன் ஆணையிட்டு அருளின வாக்குத்தத்தம் நிறைவேறுங்காலம் சமீபித்தபோது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பிரகாமுக்கு தேவன் ஆணையிட்டு அருளின வாக்குத்தத்தம் நிறைவேறுங்காலம் சமீபித்தபோது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தேவதூதரைக்கொண்டு நீங்கள் நியாயப்பிரமாணத்தைப் பெற்றிருந்தும், அதைக் கைக்கொள்ளாமற்போனீர்கள்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ேலும் விருத்தசேதன உடன்படிக்கையையும் அவனுக்கு ஏற்படுத்தினார். அந்தப்படியே அவன் ஈசாக்கைப் பெற்றபோது, எட்டாம் நாளிலே அவனை விருத்தசேதனம்பண்ணினான். ஈசாக்கு யாக்கோபையும், யாக்கோபு பன்னிரண்டு கோத்திரப்பிதாக்களையும் பெற்ற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தேவதூதரைக்கொண்டு நீங்கள் நியாயப்பிரமாணத்தைப் பெற்றிருந்தும், அதைக் கைக்கொள்ளாமற்போனீர்கள் என்ற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யோசேப்பை அறியாத வேறொரு ராஜா தோன்றின காலமளவும், ஜனங்கள் எகிப்திலே பலுகிப் பெருகின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இவைகளை அவர்கள் கேட்டபொழுது, மூர்க்கமடைந்து, அவனைப் பார்த்துப் பல்லைக் கடித்த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இவைகளை அவர்கள் கேட்டபொழுது, மூர்க்கமடைந்து, அவனைப் பார்த்துப் பல்லைக் கடித்த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நம்முடைய ஜனங்களை வஞ்சனையாய் நடப்பித்து, நம்முடைய பிதாக்களின் குழந்தைகள் உயிரோடிராதபடிக்கு அவர்கள் அவைகளை வெளியே போட்டுவிடும்படி செய்து, அவர்களை உபத்திரவப்படுத்தின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நம்முடைய ஜனங்களை வஞ்சனையாய் நடப்பித்து, நம்முடைய பிதாக்களின் குழந்தைகள் உயிரோடிராதபடிக்கு அவர்கள் அவைகளை வெளியே போட்டுவிடும்படி செய்து, அவர்களை உபத்திரவப்படுத்தின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அவன் பரிசுத்த ஆவியிலே நிறைந்ததவனாய், வானத்தை அண்ணாந்துபார்த்து: தேவனுடைய மகிமையையும், தேவனுடைய வலதுபாரிசத்தில் இயேசு நிற்கிறதையும் கண்டு;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அவன் பரிசுத்த ஆவியிலே நிறைந்ததவனாய், வானத்தை அண்ணாந்துபார்த்து: தேவனுடைய மகிமையையும், தேவனுடைய வலதுபாரிசத்தில் இயேசு நிற்கிறதையும் கண்டு;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க்காலத்திலே மோசே பிறந்து, திவ்விய சவுந்தரியமுள்ளவனாயிருந்து, மூன்று மாதமளவும் தன் தகப்பன் வீட்டிலே வளர்க்கப்பட்ட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க்காலத்திலே மோசே பிறந்து, திவ்விய சவுந்தரியமுள்ளவனாயிருந்து, மூன்று மாதமளவும் தன் தகப்பன் வீட்டிலே வளர்க்கப்பட்ட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ேலும் விருத்தசேதன உடன்படிக்கையையும் அவனுக்கு ஏற்படுத்தினார். அந்தப்படியே அவன் ஈசாக்கைப் பெற்றபோது, எட்டாம் நாளிலே அவனை விருத்தசேதனம்பண்ணினான். ஈசாக்கு யாக்கோபையும், யாக்கோபு பன்னிரண்டு கோத்திரப்பிதாக்களையும் பெற்ற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அதோ வானங்கள் திறந்திருக்கிறதையும், மனுஷகுமாரன் தேவனுடைய வலதுபாரிசத்தில் நிற்கிறதையும் காண்கிறேன் என்ற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் வெளியே போட்டுவிடப்பட்டபோது, பார்வோனுடைய குமாரத்தி அவனை எடுத்துத் தனக்குப் பிள்ளையாக வளர்த்தா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அப்பொழுது அவர்கள் உரத்தசத்தமாய்க் கூக்குரலிட்டுத் தங்கள் காதுகளை அடைத்துக்கொண்டு, ஒருமனப்பட்டு அவன்மேல் பாய்ந்து,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அப்பொழுது அவர்கள் உரத்தசத்தமாய்க் கூக்குரலிட்டுத் தங்கள் காதுகளை அடைத்துக்கொண்டு, ஒருமனப்பட்டு அவன்மேல் பாய்ந்து,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ோசே எகிப்தியருடைய சகல சாஸ்திரங்களிலும் கற்பிக்கப்பட்டு, வாக்கிலும் செய்கையிலும் வல்லவனான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அவனை நகரத்துக்குப் புறம்பே தள்ளி அவனைக் கல்லெறிந்தார்கள். சாட்சிக்காரர் தங்கள் வஸ்திரங்களைக் கழற்றி, சவுல் என்னப்பட்ட ஒரு வாலிபனுடைய பாதத்தினருகே வைத்தார்கள்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அவனை நகரத்துக்குப் புறம்பே தள்ளி அவனைக் கல்லெறிந்தார்கள். சாட்சிக்காரர் தங்கள் வஸ்திரங்களைக் கழற்றி, சவுல் என்னப்பட்ட ஒரு வாலிபனுடைய பாதத்தினருகே வைத்தார்கள்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அவனை நகரத்துக்குப் புறம்பே தள்ளி அவனைக் கல்லெறிந்தார்கள். சாட்சிக்காரர் தங்கள் வஸ்திரங்களைக் கழற்றி, சவுல் என்னப்பட்ட ஒரு வாலிபனுடைய பாதத்தினருகே வைத்தார்கள்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ுக்கு நாற்பது வயதானபோது, இஸ்ரவேல் புத்திரராகிய தன்னுடைய சகோதரரைக் கண்டு சந்திக்கும்படி அவனுடைய இருதயத்தில் எண்ணமுண்டாயிற்று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அப்பொழுது. கர்த்தராகிய இயேசுவே, என் ஆவியை ஏற்றுக்கொள்ளுமென்று ஸ்தேவான் தொழுதுகொள்ளுகையில், அவனைக் கல்லெறிந்த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 கோத்திரப்பிதாக்கள் பொறாமைகொண்டு யோசேப்பை எகிப்துக்குக் கொண்டுபோகும்படியாக விற்றுப்போட்டார்க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அப்பொழுது. கர்த்தராகிய இயேசுவே, என் ஆவியை ஏற்றுக்கொள்ளுமென்று ஸ்தேவான் தொழுதுகொள்ளுகையில், அவனைக் கல்லெறிந்தா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அவர்களில் ஒருவன் அநியாயமாய் நடத்தப்படுகிறதை அவன் கண்டு, அவனுக்குத் துணைநின்று, எகிப்தியனை வெட்டி, துன்பப்பட்டவனுக்கு நியாயஞ்செய்தான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அவர்களில் ஒருவன் அநியாயமாய் நடத்தப்படுகிறதை அவன் கண்டு, அவனுக்குத் துணைநின்று, எகிப்தியனை வெட்டி, துன்பப்பட்டவனுக்கு நியாயஞ்செய்தான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அவர்களில் ஒருவன் அநியாயமாய் நடத்தப்படுகிறதை அவன் கண்டு, அவனுக்குத் துணைநின்று, எகிப்தியனை வெட்டி, துன்பப்பட்டவனுக்கு நியாயஞ்செய்தான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அவனோ முழங்காற்படியிட்டு: ஆண்டவரே, இவர்கள்மேல் இந்தப் பாவத்தைச் சுமத்தாதிரும் என்று மிகுந்த சத்தமிட்டுச் சொன்னான். இப்படிச் சொல்லி, நித்திரையடைந்தான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அவனோ முழங்காற்படியிட்டு: ஆண்டவரே, இவர்கள்மேல் இந்தப் பாவத்தைச் சுமத்தாதிரும் என்று மிகுந்த சத்தமிட்டுச் சொன்னான். இப்படிச் சொல்லி, நித்திரையடைந்தான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ன்னுடைய கையினாலே தேவன் தங்களுக்கு இரட்சிப்பைத் தருவாரென்பதைத் தன்னுடைய சகோதரர் அறிந்துகொள்வார்களென்று அவன் நினைத்தான்; அவர்களோ அதை அறியவில்லை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ன்னுடைய கையினாலே தேவன் தங்களுக்கு இரட்சிப்பைத் தருவாரென்பதைத் தன்னுடைய சகோதரர் அறிந்துகொள்வார்களென்று அவன் நினைத்தான்; அவர்களோ அதை அறியவில்லை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ரதான ஆசாரியன் அவனை நோக்கி: காரியம் இப்படியாயிருக்கிறது என்று கேட்டான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றுநாளிலே சண்டைபண்ணிக்கொண்டிருக்கிற இரண்டுபேருக்கு அவன் எதிர்ப்பட்டு: மனுஷரே, நீங்கள் சகோதரராயிருக்கிறீர்கள்: ஒருவருக்கொருவர் நியாயஞ்செய்கிறதென்ன என்று, அவர்களைச் சமாதானப்படுத்தும்படி பேசின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 கோத்திரப்பிதாக்கள் பொறாமைகொண்டு யோசேப்பை எகிப்துக்குக் கொண்டுபோகும்படியாக விற்றுப்போட்டார்கள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றுநாளிலே சண்டைபண்ணிக்கொண்டிருக்கிற இரண்டுபேருக்கு அவன் எதிர்ப்பட்டு: மனுஷரே, நீங்கள் சகோதரராயிருக்கிறீர்கள்: ஒருவருக்கொருவர் நியாயஞ்செய்கிறதென்ன என்று, அவர்களைச் சமாதானப்படுத்தும்படி பேசினான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ற்கு அவன்: சகோதரரே, பிதாக்களே, கேளுங்கள். நம்முடைய பிதாவாகிய ஆபிரகாம் காரானூரிலே குடியிருக்கிறதற்கு முன்னமே மெசொப்பொத்தாமியா நாட்டிலே இருக்கும்போது மகிமையின் தேவன் அவனுக்குத் தரிசனமாகி: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ற்கு அவன்: சகோதரரே, பிதாக்களே, கேளுங்கள். நம்முடைய பிதாவாகிய ஆபிரகாம் காரானூரிலே குடியிருக்கிறதற்கு முன்னமே மெசொப்பொத்தாமியா நாட்டிலே இருக்கும்போது மகிமையின் தேவன் அவனுக்குத் தரிசனமாகி: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ற்கு அவன்: சகோதரரே, பிதாக்களே, கேளுங்கள். நம்முடைய பிதாவாகிய ஆபிரகாம் காரானூரிலே குடியிருக்கிறதற்கு முன்னமே மெசொப்பொத்தாமியா நாட்டிலே இருக்கும்போது மகிமையின் தேவன் அவனுக்குத் தரிசனமாகி: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றனுக்கு அநியாயஞ்செய்தவன் அவனைப் பிடித்துத் தள்ளி எங்கள்மேல் அதிகாரியாகவும் நியாயாதிபதியாகவும் உன்னை ஏற்படுத்தினவன் யார்?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றனுக்கு அநியாயஞ்செய்தவன் அவனைப் பிடித்துத் தள்ளி எங்கள்மேல் அதிகாரியாகவும் நியாயாதிபதியாகவும் உன்னை ஏற்படுத்தினவன் யார்?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ேற்று நீ அந்த எகிப்தியனைக்கொன்றதுபோல என்னையும் கொன்றுபோட மனதாயிருக்கிறாயோ என்றான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 உன் தேசத்தையும் உன் இனத்தையும் விட்டுப் புறப்பட்டு, நான் உனக்குக் காண்பிக்கும் தேசத்துக்கு வா என்றார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 உன் தேசத்தையும் உன் இனத்தையும் விட்டுப் புறப்பட்டு, நான் உனக்குக் காண்பிக்கும் தேசத்துக்கு வா என்றார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ந்த வார்த்தையினிமித்தம் மோசே ஓடிப்போய், மீதியான் தேசத்திலே சஞ்சரித்துக்கொண்டிருந்தான்; அங்கே இருக்கும்போது அவனுக்கு இரண்டு குமாரர்கள் பிறந்த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ேவனோ அவனுடனேகூட இருந்து, எல்லா உபத்திரவங்களினின்றும் அவனை விடுவித்து, எகிப்தின் ராஜாவாகிய பார்வோன் சமுகத்திலே அவனுக்குக் கிருபையையும் ஞானத்தையும் அருளினார்; அந்த ராஜா அவனை எகிப்துதேசத்திற்கும் தன் வீட்டனைத்திற்கும் அதிகாரியாக ஏற்படுத்தினான்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ந்த வார்த்தையினிமித்தம் மோசே ஓடிப்போய், மீதியான் தேசத்திலே சஞ்சரித்துக்கொண்டிருந்தான்; அங்கே இருக்கும்போது அவனுக்கு இரண்டு குமாரர்கள் பிறந்தார்கள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அவன் கல்தேயர் தேசத்தைவிட்டுப் புறப்பட்டு, காரானூரிலே வாசம்பண்ணினான். அவனுடைய தகப்பன் மரித்தபின்பு, அவ்விடத்தை விட்டு நீங்கள் இப்பொழுது குடியிருக்கிற இத்தேசத்திற்கு அவனை அழைத்துக்கொண்டுவந்து குடியிருக்கும்படி செய்தார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அவன் கல்தேயர் தேசத்தைவிட்டுப் புறப்பட்டு, காரானூரிலே வாசம்பண்ணினான். அவனுடைய தகப்பன் மரித்தபின்பு, அவ்விடத்தை விட்டு நீங்கள் இப்பொழுது குடியிருக்கிற இத்தேசத்திற்கு அவனை அழைத்துக்கொண்டுவந்து குடியிருக்கும்படி செய்தார்.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ாற்பது வருஷம் சென்றபின்பு, சீனாய்மலையின் வனாந்தரத்திலே கர்த்தருடைய தூதனானவர் முட்செடி எரிகிற அக்கினிஜுவாலையிலே அவனுக்குத் தரிசனமானார்.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ாற்பது வருஷம் சென்றபின்பு, சீனாய்மலையின் வனாந்தரத்திலே கர்த்தருடைய தூதனானவர் முட்செடி எரிகிற அக்கினிஜுவாலையிலே அவனுக்குத் தரிசனமானார்.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திலே ஒரு அடி நிலத்தையாகிலும் அவனுடைய கையாட்சிக்குக் கொடாமலிருக்கையில், அவனுக்குப் பிள்ளையில்லாதிருக்கும்போது: உனக்கும் உனக்குப் பின்வரும் உன் சந்ததிக்கும் இதைச் சுதந்தரமாகத் தருவேன் என்று அவனுக்கு வாக்குத்தத்தம்பண்ணினார்.]]></a:t>
            </a: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திலே ஒரு அடி நிலத்தையாகிலும் அவனுடைய கையாட்சிக்குக் கொடாமலிருக்கையில், அவனுக்குப் பிள்ளையில்லாதிருக்கும்போது: உனக்கும் உனக்குப் பின்வரும் உன் சந்ததிக்கும் இதைச் சுதந்தரமாகத் தருவேன் என்று அவனுக்கு வாக்குத்தத்தம்பண்ணினார்.]]></a:t>
            </a:r>
          </a:p>
        </p:txBody>
      </p:sp>
    </p:spTree>
  </p:cSld>
</p:notes>
</file>

<file path=ppt/notesSlides/notesSlide9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தப்படி தேவன் அவனை நோக்கி: உன் சந்ததியார் அந்நிய தேசத்தில் சஞ்சரிப்பார்கள்; அத்தேசத்தார் அவர்களை அடிமைகளாக்கி, நானூறு வருஷம் துன்பப்படுத்துவார்கள்.]]></a:t>
            </a:r>
          </a:p>
        </p:txBody>
      </p:sp>
    </p:spTree>
  </p:cSld>
</p:notes>
</file>

<file path=ppt/notesSlides/notesSlide9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தப்படி தேவன் அவனை நோக்கி: உன் சந்ததியார் அந்நிய தேசத்தில் சஞ்சரிப்பார்கள்; அத்தேசத்தார் அவர்களை அடிமைகளாக்கி, நானூறு வருஷம் துன்பப்படுத்துவார்கள்.]]></a:t>
            </a:r>
          </a:p>
        </p:txBody>
      </p:sp>
    </p:spTree>
  </p:cSld>
</p:notes>
</file>

<file path=ppt/notesSlides/notesSlide9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மோசே அந்தத் தரிசனத்தைக்கண்டு, அதிசயப்பட்டு, அதை உற்றுப்பார்க்கும்படி சமீபித்துவருகையில்: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85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0.xml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1.xml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2.xml"/>
</Relationships>

</file>

<file path=ppt/slides/_rels/slide10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3.xml"/>
</Relationships>

</file>

<file path=ppt/slides/_rels/slide10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4.xml"/>
</Relationships>

</file>

<file path=ppt/slides/_rels/slide10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5.xml"/>
</Relationships>

</file>

<file path=ppt/slides/_rels/slide10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6.xml"/>
</Relationships>

</file>

<file path=ppt/slides/_rels/slide10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7.xml"/>
</Relationships>

</file>

<file path=ppt/slides/_rels/slide10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8.xml"/>
</Relationships>

</file>

<file path=ppt/slides/_rels/slide10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9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0.xml"/>
</Relationships>

</file>

<file path=ppt/slides/_rels/slide1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1.xml"/>
</Relationships>

</file>

<file path=ppt/slides/_rels/slide1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2.xml"/>
</Relationships>

</file>

<file path=ppt/slides/_rels/slide1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3.xml"/>
</Relationships>

</file>

<file path=ppt/slides/_rels/slide1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4.xml"/>
</Relationships>

</file>

<file path=ppt/slides/_rels/slide1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5.xml"/>
</Relationships>

</file>

<file path=ppt/slides/_rels/slide1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6.xml"/>
</Relationships>

</file>

<file path=ppt/slides/_rels/slide1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7.xml"/>
</Relationships>

</file>

<file path=ppt/slides/_rels/slide1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8.xml"/>
</Relationships>

</file>

<file path=ppt/slides/_rels/slide1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9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0.xml"/>
</Relationships>

</file>

<file path=ppt/slides/_rels/slide1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6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7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8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ফরৌণ তখন মিশরের রাজা, য়োষেফের মধ্যে ঈশ্বরদত্ত বিজ্ঞতা দেখতে পেয়ে ফরৌণ তাঁকে পছন্দ করলেন৷ ফরৌ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‘আমি তোমার পিতৃপুরুষদের ঈশ্বর, অব্রাহামের, ইসহাকের ও যাকোবের ঈশ্বর৷’মোশি ভয়ে কাঁপতে লাগ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ালভাবে তাকাতেও সাহস করলেন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এরপর প্রভু তাঁকে বললেন, ‘তোমার পা থেকে চটি (জুতো) খুলে ফেল, কারণ য়েখানে তুমি দাঁড়িয়ে আছ,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য়গা পবিত্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মিশরে আমি আমার লোকদের দুরবস্থা ভাল করেই দেখেছি, তাদের আর্তনাদ শুনেছি, তাই আমি তাদের উদ্ধার কর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 নেমে এসেছি৷ মোশি, তুমি এস, এখন আমি তোমাকে মিশরে পাঠাব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‘এই মোশিকেই ইস্রায়েলীয়রা চায় নি বলে বলেছিল, ‘কে তোমাকে আমাদের শাসক ও বিচারক বানিয়েছে?’ মোশি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ই ব্যক্তি যাকে ঈশ্বর স্বর্গদূতের মাধ্যমে শাসনকর্তা ও ত্রাণকর্তারূপে পাঠিয়েছিলেন৷ সেই স্বর্গদূতক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োশি জ্বলন্ত ঝোপের মধ্যে রেখে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এরপর মোশি লোকদের মিশর থেকে বের করে আনলেন৷ তিনি মিশরে, লোহিত সাগরে আর প্রান্তরে চল্লিশ বছর ধ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োষেফকে মিশরের অধ্যক্ষরূপে নিযুক্ত করলেন, এমনকি ফরৌণের গৃহের সমস্ত পরিজনের উপরে তাকে কর্তা কর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হু অলৌকিক ও পরাক্রমের কাজ কর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মোশিই তাঁর ইহুদী ভাইদের বলেছিলেন, ‘ঈশ্বর তোমাদের মধ্য থেকে এক ভাববাদী ঠিক করবেন, তিনি হবেন আমার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তো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এই মোশিই প্রান্তরে ইহুদীদের সমাবেশে ছিলেন৷ য়ে স্বর্গদূত সীনয় পর্বতে তাঁর সঙ্গে কথা বলেছি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িনি তাঁর সঙ্গে ও আমাদের পিতৃপুরুষদের সঙ্গে ছিলেন৷ মোশি ঈশ্বরের কাছ থেকে জীবনদাযী আদেশ লাভ করে তা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জ্ঞা সকল আমাদের দিয়ে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‘কিন্তু আমাদের পিতৃপুরুষেরা তাঁর কথা পালন করতে চান নি, তার পরিবর্তে তাঁরা তাঁকে অগ্রাহ্য়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িশরে ফিরে য়েতে চেয়ে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আমাদের পিতৃপুরুষরা হারোণকে বললেন, ‘মোশি আমাদের মিশর থেকে বের করে এনেছেন, কিন্তু তার কি হল আ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ছুই বুঝতে পারছি না৷ তাই কিছু দেবতাদের গড়ে তোল, যাঁরা আমাদেব আগে আগে যাবে ও পরিচালিত কর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কিন্তু ঈশ্বর তাদের প্রতি বিমুখ হলেন, তিনি তাদের আকাশের সেনা অর্থাত্ অলীক দেবতাদের পূজায় বাধ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তাই লোকেরা বাছুরের এক প্রতিমা গড়ল আর সেই প্রতিমার সামনে বলিদান উত্‌সর্গ করল৷ তারা তাদের হা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ড়া সেই দেবতাকে নিয়ে আনন্দ করতে লাগ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লেন না৷ ভাববাদীদের পুস্তকে একথা লেখা আছে:‘হে ইস্রায়েলের গোষ্ঠী, প্রান্তরে চল্লিশ বছর ধরে তোমরা ত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র উদ্দেশ্যে পশুবলি ও নৈবেদ্য উত্‌সর্গ কর ন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তোমরা মোলক দেবতার পূজার তাঁবু, রিফান দেবতার নক্ষত্রের প্রতিমূর্তি বহন করেছিলে৷ পূজা করবার জন্য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রা ঐসব দেবতার মূর্তি গড়েছিলে৷ তাই আমি তোমাদের বাবিলের ওপারে নির্বাসনে পাঠাব৷’ আমোষ 5:25 -27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‘মরু এলাকায় আমাদের সেই পিতৃপুরুষদের কাছেই সেই সাক্ষ্য তাঁবু ছিল৷ এই পবিত্র তাঁবু তৈরী হয়েছি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ই ধারায়, য়েভাবে নমুনা দেখিয়ে ঈশ্বর মোশিকে তা করতে বলে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পরবর্তীকালে যিহোশূয় আমাদের পিতৃপুরুষদের পরিচালিত করলে তাঁরা ভিন্ন জাতির দেশ দখল করলেন৷ আ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ারা য়ে জাতির দাসত্ব করবে, আমি তাদের দণ্ড দেব৷’ঈশ্বর আরো বললেন, ‘এরপর তারা সেই দেশ থেকে বের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েরা সেই দেশে প্রবেশ করলে ঈশ্বর সেখানকার লোকদের সেই দেশ ছেড়ে চলে য়েতে বাধ্য করলেন৷ আমাদের লোকে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ই নতুন দেশে গেলে ঐ তাঁবুও সঙ্গে নিয়ে এলেন৷ পিতৃপুরুষদের কাছ থেকে তাঁরা এই তাঁবু পেয়েছিলেন৷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বু রাজা দাযূদের সময় পর্যন্ত তাঁদের কাছে 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দাযূদ ঈশ্বরের দৃষ্টিতে বিশেষ অনুগ্রহ লাভ করলেন আর যাকোবের ঈশ্বরের জন্য এক গৃহ নির্মাণ কর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নুমতি চাই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এরপর সারা মিশরে ও কনান দেশে প্রচণ্ড খরা হল৷ এমন খরা যাতে কোন ফসল উত্‌পন্ন হল না, এতে লোকে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হাকষ্টে পড়ল৷ আমাদের পিতৃপুরুষদের খাদ্যবস্তুর অভাব হ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কিন্তু দাযূদের ছেলে শলোমন তাঁর জন্য মন্দির নির্মাণ কর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কিন্তু যাকোব শুনতে পেলেন য়ে মিশরে শস্য মজুত আছে, তখন তিনি আমাদের পিতৃপুরুষদের মিশরে পাঠা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‘কিন্তু যিনি পরমেশ্বর তিনি কখনও মানুষের হাতে তৈরী গৃহে বাস করেন না৷ এ বিষয়ে ভাববাদ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সে এখানে আমার উপাসনা কর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েছেন:‘প্রভু ব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তাঁদের সেই ছিল প্রথমবার মিশরে যাওযা৷ তাঁরা যখন দ্বিতীয়বার সেখানে গেলেন, তখন য়োষেফ নিজে থে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র ভাইদের কাছে আত্মপরিচয় দিলেন৷ য়োষেফের পরে পরিজনদের সংবাদ ফরৌণ শুনতে পে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স্বর্গ আমার সিংহাসন৷ পৃথিবী আমার পা রাখার জায়গা৷ তুমি আমার জন্য কিরূপ গৃহ নির্মাণ করবে?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শ্রামের স্থান কোথায়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পরে কিছু লোক পাঠিয়ে য়োষেফ তাঁর পিতা যাকোব ও তাঁর সব আত্মীয় পরিজনদের ডেকে পাঠালেন, তাঁরা মো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ঁচাত্তর জন 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আমার হাতই কি এই বস্তুগুলি নির্মাণ করে নি!’যিশাইয় 66 :1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এইভাবে যাকোব মিশরে গেলেন, পরে তাঁর ও আমাদের পিতৃপুরুষদের সেখানে মৃত্যু হ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‘আপনারা একগুঁয়ে লোক! ঈশ্বরকে আপনারা নিজ নিজ হৃদয় সঁপে দেন নি! আপনারা তাঁর কথা শুনতে চান নি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এরপর অব্রাহামের সঙ্গে ঈশ্বর এক চুক্তি করলেন৷ এই চুক্তির চিহ্ন হল সুন্নত সংস্কার৷ এরপর অব্রাহাম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পনারা সব সময় পবিত্র আত্মা যা বলতে চাইছেন তা প্রতিরোধ করে আসছেন৷ আপনাদের পিতৃপুরুষরা য়েম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িলেন, আপনারাও তাদের মতোই কর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তাঁদের মৃতদেহ শিখিমে নিয়ে যাওযা হয়েছিল, আর সেখানে তাঁদেরকে কবরে রাখা হয়৷ এই কবরস্থান অব্রাহা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িখিম শহরে হমোরের ছেলেদের কাছ থেকে কিছু টাকা দিয়ে কিনে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এমন কোন ভাববাদী ছিলেন কি যাকে আপনাদের পিতৃপুরুষেরা নির্য়াতন করেন নি? সেই ধার্মিক ব্যক্তি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গমণের কথা যাঁরা বহুপূর্বে ঘোষণা করেছিলেন আপনাদের পিতৃপুরুষরা তাদেরকে খুন করেছেন; আর এখন আপনারা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ধার্মিককে শত্রুর হাতে সঁপে দিয়ে হত্যা কর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‘মিশরে ইহুদীরা বৃদ্ধি পেয়ে বহুসংখ্যক হয়ে উঠল৷ ঈশ্বর অব্রাহামের কাছে য়ে প্রতিশ্রুতি দিয়েছিল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 পূর্ণ হওযার সময় হ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আপনারা মোশির বিধি-ব্যবস্থা পেয়েছিলেন, ঈশ্বরই তাঁর স্বর্গদূতদের মাধ্যমে তা দিয়েছিলেন, কিন্ত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কটি পুত্র সন্তান হল৷ আট দিনের দিন তিনি তার সুন্নত করালেন; সেই পুত্রের নাম ইসহাক৷ ইসহাকের পুত্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পনারা তা পালন করেন নি!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মিশরে তখন অন্য একজন রাজা হয়েছেন৷ তিনি য়োষেফের সম্পর্কে জানতেন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ইহুদী নেতারা স্তিফানের এইসব কথা শুনে প্রচণ্ড রেগে গেল৷ স্তিফানের প্রতি তারা ক্ষিপ্ত হয়ে উঠ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াঁতে দাঁত ঘষতে লাগ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এই রাজা আমাদের লোকদের সঙ্গে চাতুরী করলেন৷ তিনি আমাদের পিতৃপুরুষদের প্রতি দুর্য়্ববহার কর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াগলেন৷ তাদের নবজাত শিশুদের জোর করে বাইরে ফেলে দিতে হুকুম দিলেন, য়েন তারা মারা যা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স্তিফান পবিত্র আত্মায় পূর্ণ হয়ে স্বর্গের দিকে তাকালেন আর দেখলেন ঈশ্বরের মহিমা, দেখলেন যীশ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ের ডানদিকে দাঁড়িয়ে আ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সেই সময় মোশির জন্ম হয়, তিনি ঈশ্বরের দৃষ্টিতে সুন্দর ছিলেন, তিন মাস পর্যন্ত তিনি তাঁর পি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ৃহেই লালিত-পালিত হ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কোবেরও তারা সুন্নত করলেন৷ যাকোবের পুত্ররা বারোজন গোষ্ঠীর পিতা হ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তিনি বললেন, ‘দেখ! আমি দেখছি স্বর্গ খোলা রয়েছে; আর মানবপুত্র ঈশ্বরের ডানদিকে দাঁড়িয়ে আছেন!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পরে তাঁকে বাইরে রেখে দেওযা হলে ফরৌণের কন্যা তাঁকে কুড়িয়ে এনে তাঁর নিজের ছেলের মত মানুষ কর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তখন ইহুদী নেতারা জোরে চিত্‌কার করে উঠল, আর নিজেদের কানে হাত চাপা দিল৷ এরপর সবাই মিলে এক সঙ্গ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র দিকে ছুটে গে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মোশি মিশরীয়দের সমস্ত জ্ঞানে শিক্ষিত হয়ে উঠলেন, আর কথায় ও কাজে মহাক্ষমতাশালী হয়ে উঠ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তারা স্তিফানকে মেরে ফেলার জন্য তাঁকে টানতে টানতে শহর থেকে বাইরে নিয়ে গিয়ে পাথর মারতে লাগ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ঁরা স্তিফানের বিরুদ্ধে মিথ্যা সাক্ষ্য দিতে এসেছিল, তারা শৌল নামে এক যুবকের পায়ের কাছে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লখাল্লা খুলে জমা রাখ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‘মোশির বয়স যখন চল্লিশ বছর তখন তাঁর ইস্রায়েলী ভাইদের সঙ্গে দেখা করার ইচ্ছা হ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তারা যখন স্তিফানকে পাথর মেরে চলেছে তখন তিনি প্রার্থনা করে বললেন, ‘প্রভু যীশু আমার আত্মাকে গ্রহ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‘তাদের সেই পিতাগণ য়োষেফের প্রতি ঈর্ষান্বিত হলেন৷ য়োষেফকে দাস ব্যবসাযীদের কাছে বিক্রি করা হ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!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মোশি দেখলেন য়ে একজন মিশরীয় একজন ইস্রায়েলীয়র প্রতি দুর্য়্ববহার করছে, তিনি তখন ইস্রায়েল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টির পক্ষ সমর্থন করলেন৷ ইস্রায়েলী লোকটিকে আঘাত করার জন্য মোশি সেই মিশরীয়কে শাস্তি দিলেন এবং ত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মন মার দিলেন য়ে সে মরেই গে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এরপর তিনি হাঁটু গেড়ে বসে চিত্‌কার করে বললেন, ‘প্রভু, এঁদের বিরুদ্ধে এই পাপ গন্য করো না!’ এই ব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িনি মৃত্যুতে ঢলে পড়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তিনি মনে করলেন য়ে তাঁর স্বজাতীয় ভাইরা হয়তো বুঝবে য়ে তাদের উদ্ধার করতে ঈশ্বরই ত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ঠিয়েছেন, কিন্তু তারা তা বুঝল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এরপর যাজক স্তিফানকে বললেন, ‘এসব কথা কি সত্যি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পরদিন, দুজন ইস্রায়েলী যখন নিজেদের মধ্যে মারামারি করছে, সেই সময় তিনি তাদের কাছে এসে তাদের মধ্য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কে মিশরে নিয়ে আসা হল, কিন্তু ঈশ্বর তাঁর সহবর্তী 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িলন করে দেবার জন্য বললেন, ‘দেখ, তোমরা পরস্পর ভাই৷ তবে কেন একে অপরের প্রতি দুর্য়্ববহার করছ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এর উত্তরে স্তিফান বললেন, ‘ভাইয়েরা ও এই জাতির পিতাগণ, আমার কথা শুনুন৷ আমাদের পিতৃপুরুষ অব্রাহা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ারণে বসবাস করার আগে য়ে সময় মিসপতামিযাতে ছিলেন, সেই সময় মহিমার ঈশ্বর তাঁর সামনে আবির্ভূ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কিন্তু অন্যায়কারী লোকটি মোশিকে ধাক্কা মেরে সরিয়ে দিয়ে বলল, ‘আমাদের বিচার করতে কে তোম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ধিকার দিয়েছ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গতকাল তুমি য়েমন সেই মিশরীয়কে খুন করেছিলে, তেমনি কি আমাকেও খুন করতে চাও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আর তাঁকে বলেছিলেন, ‘তুমি তোমার স্বদেশ ও স্বজনের মধ্য থেকে চলে এস, আর আমি য়ে দেশ দেখাব সেই দেশ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ও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একথা শুনে মোশি মিশর থেকে পালিয়ে গেলেন; আর মিদিয়নে বিদেশীরূপে বাস করতে লাগলেন৷ সেখানে তি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য়োষেফ সেখানে অনেক কষ্ট পেয়েছিলেন; কিন্তু ঈশ্বর তাকে তাঁর সমস্ত কষ্টের হাত থেকে উদ্ধার কর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পরিচিত আগন্তুকের মতো ছিলেন৷ সেখানে থাকার সময় মোশির দুই ছেলের জন্ম হ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অব্রাহাম তখন কলদীয়ের দেশ ছেড়ে হারণে এসে বসবাস করেন৷ তাঁর বাবার মৃত্যুর পর ঈশ্বর তাঁকে সেখা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এই দেশে আনলেন, য়ে দেশে এখন আপনারা বাস কর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‘এর চল্লিশ বছর পরে তিনি যখন সীনয় পর্বতের কাছে মরুপ্রান্তরে ছিলেন, সেখানে এক জ্বলন্ত ঝোপ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গুনের শিখার মধ্যে এক স্বর্গদূত তাঁকে দেখা দ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এখানে ঈশ্বর তাঁকে কোন ভূসম্পত্তি দিলেন না, এমন কি এক ছটাক জমিও না; কিন্তু প্রতিশ্রুতি দিলেন 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েষ পর্যন্ত এই দেশটা তাঁকে ও তাঁর বংশধরদের দেবেন৷ যদিও অব্রাহামের তখনও কোন সন্তান ছিল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ঈশ্বর তাঁকে এই কথা বললেন, ‘তোমার বংশধরেরা বিদেশে প্রবাসী জীবন কাটাবে, তারা দাসত্ব-শৃঙ্খলে বদ্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বে, আর সে দেশের লোকেরা তাদের প্রতি চারশো বছর ধরে অত্যাচার কর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এই দেখে মোশি আশ্চর্য হয়ে আরো ভাল করে দেখবার জন্য যখন কাছে গেলেন, তখন প্রভুর এই রব শুন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2026-08-02T20:24:10Z</dcterms:created>
  <dcterms:modified xsi:type="dcterms:W3CDTF">2026-08-02T20:24:10Z</dcterms:modified>
  <dc:title>அப்போஸ்தலர் : 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