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8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 ஆவி ஊற்றுமையா, ஜெபத்தைக் கேட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்சமான யாவருமே, உம்மிடம் வருவார்கள்
உள்ளத்தை தருவார்கள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ண்ணப்பம் செய்ய ஆளில்லை என்று
ஆச்சரியம் அடைந்தவரே
விண்ணப்ப வீரர்கள் எங்கும் எழும்பிட
விண்ணப்ப ஆவியை ஊ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ிறப்பிலே நின்று சுவரை அடைக்கும்
மனிதனை தேடினீரே
திறப்பிலே நின்று அழுது ஜெபித்திட
கிருபையின் ஆவியை ஊ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ர்மூலமானதை தட்டி எழுப்ப
ஆள்நிலம் பயிராக
மந்தையைப்போல மனிதர் பெருக
மன்றாட்டின் ஆவியை ஊற்றிடுமே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2026-09-16T23:38:06Z</dcterms:created>
  <dcterms:modified xsi:type="dcterms:W3CDTF">2026-09-16T23:38:06Z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