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73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நம்பியுள்ளோமே இயேசையா
உம்மையே நம்பியுள்ளோமே (2)
நீரே என் ஜீவன்  நீரே சத்தியம்
நீரே என் வழிய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பாதம் சரணடைந்தேன் இயேசையா
உம்மில் நான் மகிழ்ந்திருப்பேன்
நன்மையும் கிருபையும் என்னை
என்றும் சூழ்ந்திடும் உம் தயவால்
நீரே என் ஜீவன்  நீரே சத்தியம்
நீரே என் வழிய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ாலை மான் காலாய் மாற்றி (மாற்றி )
மதிலை தாண்டசெய்தீர்
என்னை நீர் பெலப்படுத்தி இடைகட்டி
வழியை செவ்வையாக்கினீர்
நீரே என் ஜீவன்  நீரே சத்தியம்
நீரே என் வழிய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 நாட்களெல்லாம்
எனக்கு ஆதரவாயிருந்தீர்
சத்ருக்கள் எனக்கு  முன்பாய் (முன்பாய்)
ஓடிடக் காணச் செய்தீர்
நீரே என் ஜீவன்  நீரே சத்தியம்
நீரே என் வழிய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2026-09-15T14:05:14Z</dcterms:created>
  <dcterms:modified xsi:type="dcterms:W3CDTF">2026-09-15T14:05:14Z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