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க்கங்களை அற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கண்ணீர் மற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யே நோ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 நன்மை நினை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துதிக்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செ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ொல்ல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ுள்ளே வாசம் செய்ய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ருப்பம் இல்ல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ங்களுக்குச் செ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த்து நிறுத்த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ின் சூழ்ச்ச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தீக்கண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த்து நிற்க பெலன்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சோர்வு அச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ங்கள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த்தால் நிரம்ப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உம் சித்தம் போல் நடத்திச் செல்ல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….. ஆவியானவரே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 நான் ஜெப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ாக ஜெபி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ுத் தார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 வசனம் புரி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2026-09-15T16:58:40Z</dcterms:created>
  <dcterms:modified xsi:type="dcterms:W3CDTF">2026-09-15T16:58:40Z</dcterms:modified>
  <dc:title>துதிப் பாடல்கள் : 820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