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க்கங்களை அறி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் தார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கண்ணீர் மற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யே நோ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றுத் தார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 நன்மை நினை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ோடு துதி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ித் தார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 செல்ல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சொல்ல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ுக்குள்ளே வாசம் செய்ய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நடத்த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ிருப்பம் இல்ல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ங்களுக்குச் செ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த்து நிறுத்த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களின் சூழ்ச்ச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தீக்கண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த்து நிற்க பெலன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் சோர்வு அசத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ங்கள்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சாகத்தால் நிரம்ப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ாளில் உம் சித்தம் போல் நடத்திச் செல்ல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….. ஆவியானவரே…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 நான் ஜெபிக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ற்காக ஜெபிக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றுத் தார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 வசனம் புரிந்து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2026-07-30T13:29:30Z</dcterms:created>
  <dcterms:modified xsi:type="dcterms:W3CDTF">2026-07-30T13:29:30Z</dcterms:modified>
  <dc:title>துதிப் பாடல்கள் : 820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