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வாழணுமே 
என் இயேசுவே என் நேசரே 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எல்லாம் நீர் தான் ஐயா
என் ஏக்கம் எல்லாம் நீர் தான் ஐயா
எனக்கொன்றும் வேண்டாம் இவ்வுலகில்
உம் திரு மார்பில் சாய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ொருள் எல்லாம் உமக்கே ஐயா
என் வாழ்க்கை எல்லாம் உமக்கே ஐயா
நீர் போதும் எனக்கு இவ்வுலகில்
உம் திருபாதம் அர்ப்பண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2026-07-30T15:05:24Z</dcterms:created>
  <dcterms:modified xsi:type="dcterms:W3CDTF">2026-07-30T15:05:24Z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