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 உற்சாகமாய் அதி சீக்கிர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 பாதையைச் செம்மையாக்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 இராஜாவே, இதோ வேகம் வார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வேகமாய்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ின் சதிகளைத் தகர்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இயேசுவுக்காய் வாழ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ப் பார்முழுதும் இயேசு நாமத்த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ஊரிலும் எடுத்துரை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 இராஜாவே, இதோ வேகம் வார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வேகமாய்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கிறிஸ்துவின் நல் சீடரா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, ஆத்துமா, தேகம் அவர் பணி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நான் அல்ல அவரே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 முடிவு செய்தோம் அதில் நிலைத்திரு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ாளினில் மகிழ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 இராஜாவே, இதோ வேகம் வார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வேகமாய்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த்தில் முன் நட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எல்லோருமே அவர் பணிக்கென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ன்றாய் எந்நாளும் உழை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 இராஜாவே, இதோ வேகம் வார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வேகமாய்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ர் யாரிடமும் பாசம் காட்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மந்தைக்குள் அழை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2026-06-10T09:09:52Z</dcterms:created>
  <dcterms:modified xsi:type="dcterms:W3CDTF">2026-06-10T09:09:52Z</dcterms:modified>
  <dc:title>துதிப் பாடல்கள் : 433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