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உற்சாகமாய் அதி சீக்க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 பாதையைச் செம்மையாக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திகளைத் தக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இயேசுவுக்காய்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ார்முழுதும் இயேசு நாமத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ஊரிலும் எடுத்துர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ின் நல் சீடரா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, ஆத்துமா, தேகம் அவர் பணி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நான் அல்ல அவரே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 முடிவு செய்தோம் அதில் நிலை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ளினில் மகி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த்தில் முன் நட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ல்லோருமே அவர் பணிக்கென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ாய் எந்நாளும் உழை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யாரிடமும் பாசம் காட்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ந்தைக்குள் அழை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2026-07-25T10:25:46Z</dcterms:created>
  <dcterms:modified xsi:type="dcterms:W3CDTF">2026-07-25T10:25:46Z</dcterms:modified>
  <dc:title>துதிப் பாடல்கள் : 433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