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 உற்சாகமாய் அதி சீக்கிர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ாஜ பாதையைச் செம்மையாக்க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இயேசு இராஜாவே, இதோ வேகம் வார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வேகமாய் செயல்ப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ின் சதிகளைத் தகர்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 இயேசுவுக்காய் வாழ்ந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ப் பார்முழுதும் இயேசு நாமத்த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 ஊரிலும் எடுத்துரை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இயேசு இராஜாவே, இதோ வேகம் வார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வேகமாய் செயல்ப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கிறிஸ்துவின் நல் சீடராக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, ஆத்துமா, தேகம் அவர் பணி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 நான் அல்ல அவரே எ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 முடிவு செய்தோம் அதில் நிலைத்திரு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நாளினில் மகிழ்ந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இயேசு இராஜாவே, இதோ வேகம் வார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வேகமாய் செயல்ப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த்தில் முன் நட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 எல்லோருமே அவர் பணிக்கென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ன்றாய் எந்நாளும் உழை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இயேசு இராஜாவே, இதோ வேகம் வார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வேகமாய் செயல்ப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ிதர் யாரிடமும் பாசம் காட்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மந்தைக்குள் அழை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2026-09-08T14:52:32Z</dcterms:created>
  <dcterms:modified xsi:type="dcterms:W3CDTF">2026-09-08T14:52:32Z</dcterms:modified>
  <dc:title>துதிப் பாடல்கள் : 433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