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லோகத்தில் இயேசு ஏன் பிறந்தார்
ஈன பாவிகளை மீட்க தா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அதிசயம் ஆ அதிசயம்
அன்பரின் ஜெனிப்பு அதிசயம்  ஆ... ஆ...
அன்பரின் பிறப்பு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மகிமையே மா மகிமையே
மனுக்குலம் மீட்ட மகிமையே  ஆ... ஆ...
மனு உரு எடுத்த மகி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பரிசுத்தர் மா பரிசுத்தர்
பரலோக மேன்மை துறந்ததால்  ஆ... ஆ...
பாவியின் சாயல் அணி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 அல்லேலூயா ஆ அல்லேலூயா
ஆகாய மகிமை ஜொலித்ததால்  ஆ... ஆ...
ஆட்டிடையர் கண்டு இரசித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2026-09-16T17:03:39Z</dcterms:created>
  <dcterms:modified xsi:type="dcterms:W3CDTF">2026-09-16T17:03:39Z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