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89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னலோகத்தில் இயேசு ஏன் பிறந்தார்
ஈன பாவிகளை மீட்க தான் பிறந்த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 அதிசயம் ஆ அதிசயம்
அன்பரின் ஜெனிப்பு அதிசயம்  ஆ... ஆ...
அன்பரின் பிறப்பு அதிசய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ா மகிமையே மா மகிமையே
மனுக்குலம் மீட்ட மகிமையே  ஆ... ஆ...
மனு உரு எடுத்த மகிம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ா பரிசுத்தர் மா பரிசுத்தர்
பரலோக மேன்மை துறந்ததால்  ஆ... ஆ...
பாவியின் சாயல் அணிந்தத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 அல்லேலூயா ஆ அல்லேலூயா
ஆகாய மகிமை ஜொலித்ததால்  ஆ... ஆ...
ஆட்டிடையர் கண்டு இரசித்ததால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2026-07-31T18:30:44Z</dcterms:created>
  <dcterms:modified xsi:type="dcterms:W3CDTF">2026-07-31T18:30:44Z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