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ிவெள்ளியாக தேவபால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 தாங்கி அவதர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என்னும் பெதஸ்தா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ைதனில் பல ஆண்டுகள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 தெரியாதிருந்த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 வைக்க வந்துத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ைமழையில் தேன்கவி பொழி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ஜெனித்தார் அன்பாய் பாடுங்கள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்மலர்தான் இப்புவிய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ர்ந்திட்டதே நம் வாழ்வில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பிறந்தார் பாசம்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ின் மீட்பின் பாதை இ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ற்றவர் நம் வாழ்வ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ென்றே கண்டோமே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2026-07-31T13:08:58Z</dcterms:created>
  <dcterms:modified xsi:type="dcterms:W3CDTF">2026-07-31T13:08:58Z</dcterms:modified>
  <dc:title>துதிப் பாடல்கள் : 362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