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753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டிவெள்ளியாக தேவபால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ழ்மை தாங்கி அவதரித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கம் என்னும் பெதஸ்தாவ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ைதனில் பல ஆண்டுகள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தை தெரியாதிருந்த நம்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ழ வைக்க வந்துதித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சைமழையில் தேன்கவி பொழிந்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் ஜெனித்தார் அன்பாய் பாடுங்கள்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ன்மலர்தான் இப்புவியின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லர்ந்திட்டதே நம் வாழ்வில் இ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க்காய் பிறந்தார் பாசம்கொ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ழ்வின் மீட்பின் பாதை இ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சற்றவர் நம் வாழ்வின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மையென்றே கண்டோமே இ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6">
  <a:themeElements>
    <a:clrScheme name="Theme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2026-09-15T16:54:24Z</dcterms:created>
  <dcterms:modified xsi:type="dcterms:W3CDTF">2026-09-15T16:54:24Z</dcterms:modified>
  <dc:title>துதிப் பாடல்கள் : 362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