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every beast that parts the hoof, and cleaves the cleft into two claws, and chews the cud among the beasts, that all of you shall ea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evertheless these all of you shall not eat of them that chew the cud, or of them that divide the cloven hoof; as the camel, and the hare, and the coney: for they chew the cud, but divide not the hoof; therefore they are unclean unto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evertheless these all of you shall not eat of them that chew the cud, or of them that divide the cloven hoof; as the camel, and the hare, and the coney: for they chew the cud, but divide not the hoof; therefore they are unclean unto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evertheless these all of you shall not eat of them that chew the cud, or of them that divide the cloven hoof; as the camel, and the hare, and the coney: for they chew the cud, but divide not the hoof; therefore they are unclean unto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swine, because it divides the hoof, yet chews not the cud, it is unclean unto you: all of you shall not eat of their flesh, nor touch their dead carcas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swine, because it divides the hoof, yet chews not the cud, it is unclean unto you: all of you shall not eat of their flesh, nor touch their dead carcas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se all of you shall eat of all that are in the waters: all that have fins and scales shall all of you ea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whatsoever has not fins and scales all of you may not eat; it is unclean unto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f all clean birds all of you shall ea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these are they of which all of you shall not eat: the eagle, and the vulture, and the buzza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of you are the children of the LORD your God: all of you shall not cut yourselves, nor make any baldness between your eyes for the dea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vulture, and the kite, and the vulture after his kin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every raven after his kin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owl, and the night hawk, and the cuckoo, and the hawk after his ki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 little owl, and the great owl, and the swa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pelican, and the carrion vulture, and the cormoran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tork, and the heron after her kind, and the lapwing, and the ba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every creeping thing that flies is unclean unto you: they shall not be eate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of all clean fowls all of you may ea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ll of you shall not eat of anything that dies of itself: you shall give it unto the stranger that is in your gates, that he may eat it; or you may sell it unto an foreigner: for you are an holy people unto the LORD your God. You shall not seethe a kid in his mother's milk.]]></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ll of you shall not eat of anything that dies of itself: you shall give it unto the stranger that is in your gates, that he may eat it; or you may sell it unto an foreigner: for you are an holy people unto the LORD your God. You shall not seethe a kid in his mother's milk.]]></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of you are the children of the LORD your God: all of you shall not cut yourselves, nor make any baldness between your eyes for the dea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ll of you shall not eat of anything that dies of itself: you shall give it unto the stranger that is in your gates, that he may eat it; or you may sell it unto an foreigner: for you are an holy people unto the LORD your God. You shall not seethe a kid in his mother's milk.]]></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 shall truly tithe all the increase of your seed, that the field brings forth year by yea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 shall truly tithe all the increase of your seed, that the field brings forth year by yea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you shall eat before the LORD your God, in the place which he shall choose to place his name there, the tithe of your corn, of your wine, and of yours oil, and the firstlings of your herds and of your flocks; that you may learn to fear the LORD your God alway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you shall eat before the LORD your God, in the place which he shall choose to place his name there, the tithe of your corn, of your wine, and of yours oil, and the firstlings of your herds and of your flocks; that you may learn to fear the LORD your God alway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you shall eat before the LORD your God, in the place which he shall choose to place his name there, the tithe of your corn, of your wine, and of yours oil, and the firstlings of your herds and of your flocks; that you may learn to fear the LORD your God alway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f the way be too long for you, so that you are not able to carry it; or if the place be too far from you, which the LORD your God shall choose to set his name there, when the LORD your God has blessed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f the way be too long for you, so that you are not able to carry it; or if the place be too far from you, which the LORD your God shall choose to set his name there, when the LORD your God has blessed you:]]></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f the way be too long for you, so that you are not able to carry it; or if the place be too far from you, which the LORD your God shall choose to set his name there, when the LORD your God has blessed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shall you turn it into money, and bind up the money in yours hand, and shall go unto the place which the LORD your God shall choos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you are an holy people unto the LORD your God, and the LORD has chosen you to be an exclusive people unto himself, above all the nations that are upon the eart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shall you turn it into money, and bind up the money in yours hand, and shall go unto the place which the LORD your God shall choos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you shall bestow that money for whatsoever your soul lusts after, for oxen, or for sheep, or for wine, or for strong drink, or for whatsoever your soul desires: and you shall eat there before the LORD your God, and you shall rejoice, you, and yours househol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you shall bestow that money for whatsoever your soul lusts after, for oxen, or for sheep, or for wine, or for strong drink, or for whatsoever your soul desires: and you shall eat there before the LORD your God, and you shall rejoice, you, and yours househol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you shall bestow that money for whatsoever your soul lusts after, for oxen, or for sheep, or for wine, or for strong drink, or for whatsoever your soul desires: and you shall eat there before the LORD your God, and you shall rejoice, you, and yours househol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Levite that is within your gates; you shall not forsake him; for he has no part nor inheritance with you.]]></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t the end of three years you shall bring forth all the tithe of yours increase the same year, and shall lay it up within your gate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t the end of three years you shall bring forth all the tithe of yours increase the same year, and shall lay it up within your gate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 Levite, (because he has no part nor inheritance with you,) and the stranger, and the fatherless, and the widow, which are within your gates, shall come, and shall eat and be satisfied; that the LORD your God may bless you in all the work of yours hand which you do.]]></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 Levite, (because he has no part nor inheritance with you,) and the stranger, and the fatherless, and the widow, which are within your gates, shall come, and shall eat and be satisfied; that the LORD your God may bless you in all the work of yours hand which you do.]]></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 Levite, (because he has no part nor inheritance with you,) and the stranger, and the fatherless, and the widow, which are within your gates, shall come, and shall eat and be satisfied; that the LORD your God may bless you in all the work of yours hand which you do.]]></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you are an holy people unto the LORD your God, and the LORD has chosen you to be an exclusive people unto himself, above all the nations that are upon the eart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not eat any abominable thing.]]></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se are the beasts which all of you shall eat: the ox, the sheep, and the goa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 hart, and the roebuck, and the fallow deer, and the wild goat, and the pygarg, and the wild ox, and the chamoi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every beast that parts the hoof, and cleaves the cleft into two claws, and chews the cud among the beasts, that all of you shall ea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9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 மிருகங்களையும் நீங்கள்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சைபோடுகிறவைகளிலும், விரிகுளம்புள்ளவைகளிலும், நீங்கள் புசிக்கத்தகாதவைகள் எவையென்றால்: ஒட்டக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லும், குழிமுசலுமே; அவைகள் அசைபோட்டும் அவைகளுக்கு விரிகுளம்பில்லை; அவைகள்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த்தமா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ன்றியும் புசிக்கத்தகாது; அது விரிகுளம்புள்ளதாயிருந்தும், அசைபோடாதிருக்கும்; அது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த்தமாயிருப்பதாக; இவைகளின் மாம்சத்தைப் புசியாமலும் இவைகளின் உடலைத் தொடாமலும் இ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ஜலத்திலிருக்கிற எல்லாவற்றிலும் சிறகும் செதிளும் உள்ளவைகளையெல்லாம் நீங்கள்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சிறகும் செதிளும் இல்லாத யாதொன்றையும் புசிக்கலாகாது; அது உங்களுக்கு அசுத்தமா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த்தமான சகல பட்சிகளையும் நீங்கள்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ங்கள் புசிக்கத்தகாதவைகள் எவையென்றால்: கழுகும், கருடனும், கடலுராஞ்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ங்கள் உங்கள் தேவனாகிய கர்த்தரின் பிள்ளைகள்; செத்தவனுக்காகக் கீறிக் கொள்ளாமலு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ரியும், வல்லூறும், சகலவித ப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கலவித காக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க்குருவியும், கூகையும், செம்புகமும், சகலவிதமான டே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ந்தையும், கோட்டானும், நா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ழக்கடாவும், குருகும், நீர்க்காக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க்கும், சகலவித ராஜாளியும், புழுக்கொத்தியும், வெள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றக்கிறவைகளில் ஊர்வன யாவும் உங்களுக்கு அசுத்தாமாயிருப்பதாக; அவைகள் புசிக்கத்தகாத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த்தமான பறவைகள் யாவையும் நீங்கள்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தானாய் இறந்துபோனதொன்றையும் புசிக்கவேண்டாம்; உங்கள் வாசல்களில் இருக்கிற பரதேசிக்கு அ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க் கொடுக்கலாம்; அல்லது அந்நியனுக்கு அதை விற்றுப்போடலாம்; நீங்கள் உங்கள்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இடையிலே சவரம்பண்ணாமலும் இ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ப் பரிசுத்த ஜனங்கள். வெள்ளாட்டுக்குட்டியை அதின் தாயின் பாலிலே சமை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 உன் தேவனாகிய கர்த்தருக்கு எப்பொழுதும் பயந்திருக்கப் பழகும்படிக்கு, வருஷந்தோறும் நீ விதை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ப்பினாலே வயலில் விளையும் எல்லாப் பலனிலும் தசமபாகத்தைப்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உன் தேவனாகிய கர்த்தர் தமது நாமம் விளங்கும்படி தெரிந்துகொள்ளும் ஸ்தானத்திலே, உன் தானிய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ராட்சரசத்திலும் உன் எண்ணெயிலும் தசமபாகத்தையும் உன் ஆடுமாடுகளின் தலையீற்றுகளையும்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புசி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ன் தேவனாகிய கர்த்தர் உன்னை ஆசீர்வதிக்கும் காலத்தில், உன் தேவனாகிய கர்த்தர் தமது நா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ங்கும்படி தெரிந்துகொண்ட ஸ்தானம் உனக்கு வெகு தூரமாயிருக்கிறதினால், வழிப்பிரயாணத்தின் வெ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னிமித்தம், நீ அதைக் கொண்டுபோகக் கூடாதிருக்குமா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ப் பணமாக்கி, பணமுடிப்பை உன் கையிலே பிடித்துக்கொண்டு, உன் தேவனாகிய கர்த்தர் தெரி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உங்கள் தேவனாகிய கர்த்தருக்குப் பரிசுத்தமான ஜனங்கள்; பூமியின்மீதெங்குமுள்ள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ல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ங்கே உன் இஷ்டப்படி ஆடுமாடு, திராட்சரசம், மதுபானம் முதலான சகலத்தையும் பணம்கொடுத்து வாங்கி,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டைய சந்நிதியில், நீயும் உன் குடும்பத்தாரும் உன் வாசல்களில் இருக்கிற லேவிய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த்துச் சந்தோஷப்ப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லேவியனுக்கு உன்னோடே பங்கும் சுதந்தரமும் இல்லாதபடியால் அவனைக் கைவி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மூன்றாம் வருஷத்தின் முடிவிலே அவ்வருஷத்தில் உனக்கு வந்த பலன் எல்லாவற்றிலும் தசமபாக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உன் வாசல்களில் வை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லேவியனுக்கு உன்னோடே பங்கும் சுதந்தரமும் இல்லாதபடியினால், அவனும், உன் வாசல்களில்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சியும், திக்கற்றவனும். விதவையும் வந்து புசித்துத் திர்ப்தியடைவார்களாக; அப்பொழுது உன் கை 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யிலெல்லாம் உன் தேவனாகிய கர்த்தர் உன்னை 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ம் உங்களையே கர்த்தர் தமக்குச் சொந்த ஜனங்களாயிருக்கத் தெரி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ருவருப்பானதொன்றையும் 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 புசிக்கத்தகும் மிருகங்களாவன: மாடும், செம்மறியாடும், வெள்ளா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னும், வெளிமானும், கலைமானும், வரையாடும், புள்ளிமானும், சருகுமானும், புல்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ருகங்களில் விரிகுளம்புள்ளதாயிருந்து, குளம்புகள் இரண்டாகப் பிரிந்திருக்கிறதும், அசைபோடுகிற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4]]></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2026-09-16T19:47:01Z</dcterms:created>
  <dcterms:modified xsi:type="dcterms:W3CDTF">2026-09-16T19:47:01Z</dcterms:modified>
  <dc:title>உபாகமம்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