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ைபோடுகிறவைகளிலும், விரிகுளம்புள்ளவைகளிலும், நீங்கள் புசிக்கத்தகாதவைகள் எவையென்றால்: ஒட்டகமும், முசலும், குழிமுசலுமே; அவைகள் அசைபோட்டும் அவைகளுக்கு விரிகுளம்பில்லை; அவைகள் உங்களுக்கு அசுத்தமாயிருப்ப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ைபோடுகிறவைகளிலும், விரிகுளம்புள்ளவைகளிலும், நீங்கள் புசிக்கத்தகாதவைகள் எவையென்றால்: ஒட்டகமும், முசலும், குழிமுசலுமே; அவைகள் அசைபோட்டும் அவைகளுக்கு விரிகுளம்பில்லை; அவைகள் உங்களுக்கு அசுத்தமாயிருப்ப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ன்றியும் புசிக்கத்தகாது; அது விரிகுளம்புள்ளதாயிருந்தும், அசைபோடாதிருக்கும்; அது உங்களுக்கு அசுத்தமாயிருப்பதாக; இவைகளின் மாம்சத்தைப் புசியாமலும் இவைகளின் உடலைத் தொடாமலும் இருப்ப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ன்றியும் புசிக்கத்தகாது; அது விரிகுளம்புள்ளதாயிருந்தும், அசைபோடாதிருக்கும்; அது உங்களுக்கு அசுத்தமாயிருப்பதாக; இவைகளின் மாம்சத்தைப் புசியாமலும் இவைகளின் உடலைத் தொடாமலும் இருப்பீர்கள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 எல்லாவற்றிலும்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கும் செதிளும் இல்லாத யாதொன்றையும் புசிக்கலாகாது; அது உங்களுக்கு அசுத்தமாயிருப்பத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மான சகல பட்சிகளையும் நீங்கள் புசிக்கலா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புசிக்கத்தகாதவைகள் எவையென்றால்: கழுகும், கருடனும், கடலுராஞ்சி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ைரியும், வல்லூறும், சகலவித பருந்த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வித காகங்கள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் தேவனாகிய கர்த்தரின் பிள்ளைகள்; செத்தவனுக்காகக் கீறிக் கொள்ளாமலும், உங்கள் கண்களுக்கு இடையிலே சவரம்பண்ணாமலும் இருப்பீர்கள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ீக்குருவியும், கூகையும், செம்புகமும், சகலவிதமான டேக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ந்தையும், கோட்டானும், நார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ூழக்கடாவும், குருகும், நீர்க்காகம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ொக்கும், சகலவித ராஜாளியும், புழுக்கொத்தியும், வெளவால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றக்கிறவைகளில் ஊர்வன யாவும் உங்களுக்கு அசுத்தாமாயிருப்பதாக; அவைகள் புசிக்கத்தகாதவை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றக்கிறவைகளில் ஊர்வன யாவும் உங்களுக்கு அசுத்தாமாயிருப்பதாக; அவைகள் புசிக்கத்தகாதவை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த்தமான பறவைகள் யாவையும் நீங்கள் புசிக்கல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் தேவனாகிய கர்த்தரின் பிள்ளைகள்; செத்தவனுக்காகக் கீறிக் கொள்ளாமலும், உங்கள் கண்களுக்கு இடையிலே சவரம்பண்ணாமலும் இருப்பீர்கள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தேவனாகிய கர்த்தருக்கு எப்பொழுதும் பயந்திருக்கப் பழகும்படிக்கு, வருஷந்தோறும் நீ விதைக்கிற விதைப்பினாலே வயலில் விளையும் எல்லாப் பலனிலும் தசமபாகத்தைப் பிர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ைப் பணமாக்கி, பணமுடிப்பை உன் கையிலே பிடித்துக்கொண்டு, உன் தேவனாகிய கர்த்தர் தெரிந்துகொண்ட ஸ்தலத்திற்குப் போய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உன் இஷ்டப்படி ஆடுமாடு, திராட்சரசம், மதுபானம் முதலான சகலத்தையும் பணம்கொடுத்து வாங்கி, உன் தேவனாகிய கர்த்தருடைய சந்நிதியில், நீயும் உன் குடும்பத்தாரும் உன் வாசல்களில் இருக்கிற லேவியனும் புசித்துச் சந்தோஷப்படுவீர்கள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உன் இஷ்டப்படி ஆடுமாடு, திராட்சரசம், மதுபானம் முதலான சகலத்தையும் பணம்கொடுத்து வாங்கி, உன் தேவனாகிய கர்த்தருடைய சந்நிதியில், நீயும் உன் குடும்பத்தாரும் உன் வாசல்களில் இருக்கிற லேவியனும் புசித்துச் சந்தோஷப்படுவீ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் தேவனாகிய கர்த்தருக்குப் பரிசுத்தமான ஜனங்கள்; பூமியின்மீதெங்குமுள்ள எல்லா ஜனங்களிலும் உங்களையே கர்த்தர் தமக்குச் சொந்த ஜனங்களாயிருக்கத் தெரிந்துகொண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லேவியனுக்கு உன்னோடே பங்கும் சுதந்தரமும் இல்லாதபடியால் அவனைக் கைவிட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ூன்றாம் வருஷத்தின் முடிவிலே அவ்வருஷத்தில் உனக்கு வந்த பலன் எல்லாவற்றிலும் தசமபாகத்தைப் பிரித்து, உன் வாசல்களில் வைக்கக்கடவ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ூன்றாம் வருஷத்தின் முடிவிலே அவ்வருஷத்தில் உனக்கு வந்த பலன் எல்லாவற்றிலும் தசமபாகத்தைப் பிரித்து, உன் வாசல்களில் வைக்கக்கடவ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ேவியனுக்கு உன்னோடே பங்கும் சுதந்தரமும் இல்லாதபடியினால், அவனும், உன் வாசல்களில் இருக்கிற பரதேசியும், திக்கற்றவனும். விதவையும் வந்து புசித்துத் திர்ப்தியடைவார்களாக; அப்பொழுது உன் கை செய்யும் வேலையிலெல்லாம் உன் தேவனாகிய கர்த்தர் உன்னை ஆசீர்வதிப்ப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ேவியனுக்கு உன்னோடே பங்கும் சுதந்தரமும் இல்லாதபடியினால், அவனும், உன் வாசல்களில் இருக்கிற பரதேசியும், திக்கற்றவனும். விதவையும் வந்து புசித்துத் திர்ப்தியடைவார்களாக; அப்பொழுது உன் கை செய்யும் வேலையிலெல்லாம் உன் தேவனாகிய கர்த்தர் உன்னை ஆசீர்வதி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் தேவனாகிய கர்த்தருக்குப் பரிசுத்தமான ஜனங்கள்; பூமியின்மீதெங்குமுள்ள எல்லா ஜனங்களிலும் உங்களையே கர்த்தர் தமக்குச் சொந்த ஜனங்களாயிருக்கத் தெரிந்துகொண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ருவருப்பானதொன்றையும் புசிக்கவேண்ட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ுசிக்கத்தகும் மிருகங்களாவன: மாடும், செம்மறியாடும், வெள்ளாட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னும், வெளிமானும், கலைமானும், வரையாடும், புள்ளிமானும், சருகுமானும், புல்வாயும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ிருகங்களில் விரிகுளம்புள்ளதாயிருந்து, குளம்புகள் இரண்டாகப் பிரிந்திருக்கிறதும், அசைபோடுகிறதுமான சகல மிருகங்களையும் நீங்கள் புசிக்கலாம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ెమరువేయువాటిలోనిదే కాని రెండు డెక్కలుగల వాటిలోనిదే కాని నెమరువేసి ఒంటిడెక్కగల ఒంటె, కుందే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ట్టి కుందేలు అనువాటిని తినకూడదు. అవి మీకు హేయ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మరియు పంది రెండు డెక్కలు గలదైనను నెమరువేయదు గనుక అది మీకు హేయము, వాటి మాంసము తినకూడదు, వా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ళేబరములను ముట్ట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ట నివసించువాటన్నిటిలో మీరు వేటిని తినవచ్చు ననగా, రెక్కలు పొలుసులుగలవాటినన్నిటిని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రెక్కలు పొలుసులు లేనిదానిని మీరు తిన కూడదు అది మీకు హేయ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పవిత్రమైన ప్రతి పక్షిని మీరు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మీరు తినరానివి ఏవనగాపక్షిరాజ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​పెద్ద బోరువ, క్రౌంచుపక్ష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పిల్లిగద్ద, గద్ద, తెల్లగద్ద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ీరు మీ దేవుడైన యెహోవాకు బిడ్డలు గనుక చనిపోయిన వాడెవనినిబట్టి మిమ్మును మీరు కోసికొన కూడదు,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ప్రతి విధమైన కాక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ిప్పుకోడి, కపిరిగాడు, కోకి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ప్రతి విధమైన డేగ, పైడికంట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గుడ్లగూబ, హంస, గూడ బాత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తెల్లబందు, చెరువుకాకి, చీకుబాతు, సారసపక్షి, ప్రతివిధమైన సంకుబుడికొంగ, కొంగ, కుకుడుగువ్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బ్బిలము అను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ఎగురు ప్రతి పురుగు మీకు హేయము; వాటిని తినకూడదు, పవిత్రమైన ప్రతి పక్షిని తిన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చచ్చినదానిని మీరు తినకూడదు. నీ యింట నున్న పరదేశికి దానిని ఇయ్యవచ్చును. వాడు దానిని తినవచ్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క అన్యునికి దాని అమ్మవచ్చును; ఏలయనగా నీ దేవు డైన యెహోవాకు నీవు ప్రతిష్ఠిత జనము. మేకపిల్లను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్లిపాలతో వండ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నుబొమ్మల మధ్య బోడిచేసికొ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ప్రతి సంవత్సరమున నీ విత్తనముల పంటలో దశమ భాగమును అవశ్యముగా వేరుపరచ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ీ దినము లన్నిటిలో నీ దేవుడైన యెహోవాకు నీవు భయపడ నేర్చుకొనునట్లు నీ దేవుడైన యెహోవా తన నామము 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ాసస్థానముగా ఏర్పరచుకొను స్థలమున ఆయన సన్నిధిని నీ పంటలోగాని నీ ద్రాక్షారసములోగాని నీ నూనెలో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దియవ పంతును, నీ పశువులలోగాని గొఱ్ఱ మేకలలోగాని తొలిచూలు వాటిని తి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మార్గము దీర్ఘముగానున్నందున, అనగా యెహోవా తన నామమునకు నివాసస్థానముగా ఏర్పరచుకొను స్థలము మిక్కి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రముగా నున్నందున, నీవు వాటిని మోయ లేనియెడల నీ దేవుడైన యెహోవా నిన్ను ఆశీర్వదించు నప్పుడు, వా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డికి మార్చి ఆ వెండిని చేత పట్టుకొ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నీ దేవుడైన యెహోవా యేర్పరచుకొను స్థలము నకు వెళ్లి నీవు కోరు దేనిక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ఎద్దులకేమి గొఱ్ఱల కేమి ద్రాక్షారసమునకేమి మద్యమునకేమి నీవు కోరు దానికి ఆ వెండి నిచ్చి, అక్కడ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 సన్నిధిని భోజనముచేసి, నీవును నీ యింటివారును నీ యింటనుండు లేవీయులును సంతోష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ఏలయనగా నీ దేవుడైన యెహోవాకు నీవు ప్రతిష్టిత జనము. మరియు యెహోవా భూమిమీద నున్న సమస్త జనముల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లేవీ యులను విడువ కూడదు; నీ మధ్యను వారికి పాలైనను స్వాస్థ్యమైనను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నీ దేవుడైన యెహోవా నీవు చేయు నీ చేతి పని అంతటిలోను నిన్ను ఆశీర్వదించునట్లు మూడేసి సంవత్సర మ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కసారి, ఆ యేట నీకు కలిగిన పంటలో పదియవ వంతంతయు బయటికి తెచ్చి నీ యింట ఉంచ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ప్పుడు నీ మధ్యను పాలైనను స్వాస్థ్య మైనను లేని లేవీ యులును, నీ యింటనున్న పరదేశులు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లేనివారును, విధవరాండ్రును వచ్చి భోజనముచేసి తృప్తిపొంద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శేషముగా తనకు స్వకీయ జనమగునట్లు నిన్ను ఏర్పర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ీవు హేయమైనదేదియు తినకూడదు. మీరు తిన దగిన జంతువులు ఏవేవ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ఎద్దు, గొఱ్ఱపిల్ల, మేక పిల్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దుప్పి, ఎఱ్ఱ చిన్నజింక, దుప్పి, కారుమేక, కారుజింక, లేడి, కొండగొఱ్ఱ అనునవ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జంతువులలో రెండు డెక్కలు గలదై నెమరువేయు జంతువును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2026-06-10T10:08:48Z</dcterms:created>
  <dcterms:modified xsi:type="dcterms:W3CDTF">2026-06-10T10:08:48Z</dcterms:modified>
  <dc:title>உபாகமம்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