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Override PartName="/ppt/slides/slide118.xml" ContentType="application/vnd.openxmlformats-officedocument.presentationml.slide+xml"/>
  <Override PartName="/ppt/notesSlides/notesSlide118.xml" ContentType="application/vnd.openxmlformats-officedocument.presentationml.notesSlide+xml"/>
  <Override PartName="/ppt/slides/slide119.xml" ContentType="application/vnd.openxmlformats-officedocument.presentationml.slide+xml"/>
  <Override PartName="/ppt/notesSlides/notesSlide119.xml" ContentType="application/vnd.openxmlformats-officedocument.presentationml.notesSlide+xml"/>
  <Override PartName="/ppt/slides/slide120.xml" ContentType="application/vnd.openxmlformats-officedocument.presentationml.slide+xml"/>
  <Override PartName="/ppt/notesSlides/notesSlide120.xml" ContentType="application/vnd.openxmlformats-officedocument.presentationml.notesSlide+xml"/>
  <Override PartName="/ppt/slides/slide121.xml" ContentType="application/vnd.openxmlformats-officedocument.presentationml.slide+xml"/>
  <Override PartName="/ppt/notesSlides/notesSlide121.xml" ContentType="application/vnd.openxmlformats-officedocument.presentationml.notesSlide+xml"/>
  <Override PartName="/ppt/slides/slide122.xml" ContentType="application/vnd.openxmlformats-officedocument.presentationml.slide+xml"/>
  <Override PartName="/ppt/notesSlides/notesSlide1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presProps" Target="presProps.xml"/>
  <Relationship Id="rId126" Type="http://schemas.openxmlformats.org/officeDocument/2006/relationships/viewProps" Target="viewProps.xml"/>
  <Relationship Id="rId1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தோலில் அதிகமாய்ப் படர்ந்திருக்கக் கண்டால், அவனைத் தீட்டுள்ளவன் என்று தீர்க்கக்கடவன்; அது குஷ்டந்த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தோலில் அதிகமாய்ப் படர்ந்திருக்கக் கண்டால், அவனைத் தீட்டுள்ளவன் என்று தீர்க்கக்கடவன்; அது குஷ்டந்த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வெள்ளைப்படர் அதிகப்படாமல், அவ்வளவில் நின்றிருக்குமாகில், அது புண்ணின் தழும்பாயிருக்கும்; ஆகையால்,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வெள்ளைப்படர் அதிகப்படாமல், அவ்வளவில் நின்றிருக்குமாகில், அது புண்ணின் தழும்பாயிருக்கும்; ஆகையால்,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ுடைய சரீரத்தின்மேல் நெருப்புப்பட்டதினாலே வெந்து, அந்த வேக்காடு ஆறிப்போன இடத்திலே சிவப்பான படராவது வெண்மையான படராவது உண்டானால்,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ுடைய சரீரத்தின்மேல் நெருப்புப்பட்டதினாலே வெந்து, அந்த வேக்காடு ஆறிப்போன இடத்திலே சிவப்பான படராவது வெண்மையான படராவது உண்டானால்,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சாரியன் அதைப் பார்க்கிறபோது, படரிலே வெள்ளைமயிர் இல்லை என்றும், அது மற்றத் தோலைப்பார்க்கிலும் குழிந்திராமல், சுருங்கியிருக்கிறது என்றும் கண்டானாகில், அவனை ஏழுநாள் அடைத்து வை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சாரியன் அதைப் பார்க்கிறபோது, படரிலே வெள்ளைமயிர் இல்லை என்றும், அது மற்றத் தோலைப்பார்க்கிலும் குழிந்திராமல், சுருங்கியிருக்கிறது என்றும் கண்டானாகில், அவனை ஏழுநாள் அடைத்து வைத்து,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ழாம்நாளில் அவனைப் பார்க்கக்கடவன்; அது தோலில் அதிகமாய்ப் படர்ந்திருந்த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ழாம்நாளில் அவனைப் பார்க்கக்கடவன்; அது தோலில் அதிகமாய்ப் படர்ந்திருந்த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டரானது தோலில் பெருகாமல், அவ்வளவில் நின்று சுருங்கியிருந்ததாகில், அது சூட்டினால் உண்டான தழும்பு; ஆசாரியன் அவனைச் சுத்தமுள்ளவனென்று தீர்க்கக்கடவன்; அது சூட்டினால் வந்த வேக்காடு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டரானது தோலில் பெருகாமல், அவ்வளவில் நின்று சுருங்கியிருந்ததாகில், அது சூட்டினால் உண்டான தழும்பு; ஆசாரியன் அவனைச் சுத்தமுள்ளவனென்று தீர்க்கக்கடவன்; அது சூட்டினால் வந்த வேக்காடு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டரானது தோலில் பெருகாமல், அவ்வளவில் நின்று சுருங்கியிருந்ததாகில், அது சூட்டினால் உண்டான தழும்பு; ஆசாரியன் அவனைச் சுத்தமுள்ளவனென்று தீர்க்கக்கடவன்; அது சூட்டினால் வந்த வேக்காடு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ுருஷனுக்காகிலும் ஸ்திரீக்காகிலும் தலையிலாவது தாடியிலாவது ஒரு சொறி உண்டானால்,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தைப் பார்த்து, அவ்விடம் மற்றத்தோலைப்பார்க்கிலும் பள்ளமும் அதிலே மயிர் பொன் நிறமும் மிருதுவுமாயிருக்கக்கண்டால், ஆசாரியன் அவனைத் தீட்டுள்ளவனென்று தீர்க்கக்கடவன்; அது தலையிலும் தாடியிலும் உண்டாகிற சொறிகுஷ்டம்.]]></a:t>
            </a:r>
          </a:p>
        </p:txBody>
      </p:sp>
    </p:spTree>
  </p:cSld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தைப் பார்த்து, அவ்விடம் மற்றத்தோலைப்பார்க்கிலும் பள்ளமும் அதிலே மயிர் பொன் நிறமும் மிருதுவுமாயிருக்கக்கண்டால், ஆசாரியன் அவனைத் தீட்டுள்ளவனென்று தீர்க்கக்கடவன்; அது தலையிலும் தாடியிலும் உண்டாகிற சொறிகுஷ்டம்.]]></a:t>
            </a:r>
          </a:p>
        </p:txBody>
      </p:sp>
    </p:spTree>
  </p:cSld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தைப் பார்த்து, அவ்விடம் மற்றத்தோலைப்பார்க்கிலும் பள்ளமும் அதிலே மயிர் பொன் நிறமும் மிருதுவுமாயிருக்கக்கண்டால், ஆசாரியன் அவனைத் தீட்டுள்ளவனென்று தீர்க்கக்கடவன்; அது தலையிலும் தாடியிலும் உண்டாகிற சொறிகுஷ்ட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ாரியன் அந்தச் சொறிகுஷ்டத்தைப் பார்க்கும்போது, அவ்விடம் மற்றத்தோலைப்பார்க்கிலும் பள்ளமாயிராமலும் அதிலே கறுத்தமயிர் இல்லாமலும் இருக்கக்கண்டால், ஆசாரியன் அவனை ஏழு நாள் அடைத்துவைத்து,]]></a:t>
            </a:r>
          </a:p>
        </p:txBody>
      </p:sp>
    </p:spTree>
  </p:cSld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ாரியன் அந்தச் சொறிகுஷ்டத்தைப் பார்க்கும்போது, அவ்விடம் மற்றத்தோலைப்பார்க்கிலும் பள்ளமாயிராமலும் அதிலே கறுத்தமயிர் இல்லாமலும் இருக்கக்கண்டால், ஆசாரியன் அவனை ஏழு நாள் அடைத்துவைத்து,]]></a:t>
            </a:r>
          </a:p>
        </p:txBody>
      </p:sp>
    </p:spTree>
  </p:cSld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ாரியன் அந்தச் சொறிகுஷ்டத்தைப் பார்க்கும்போது, அவ்விடம் மற்றத்தோலைப்பார்க்கிலும் பள்ளமாயிராமலும் அதிலே கறுத்தமயிர் இல்லாமலும் இருக்கக்கண்டால், ஆசாரியன் அவனை ஏழு நாள் அடைத்துவை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சுத்தமுள்ளவனென்று தீர்க்கப்பட்டபின், அந்தச் சொறி தோலில் இடங்கொண்டதானால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ாரியன் அவனைப் பார்க்கக்கடவன்; சொறி தோலில் இடங்கொண்டிருந்தால், அப்பொழுது மயிர் பொன்நிறமா அல்லவா என்று ஆசாரியன் விசாரிக்கவேண்டியதில்லை; அவன் தீட்டுள்ளவ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ாரியன் அவனைப் பார்க்கக்கடவன்; சொறி தோலில் இடங்கொண்டிருந்தால், அப்பொழுது மயிர் பொன்நிறமா அல்லவா என்று ஆசாரியன் விசாரிக்கவேண்டியதில்லை; அவன் தீட்டுள்ளவ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பார்வைக்கு அந்தச் சொறி நீங்கி, அதில் கறுத்தமயிர் முளைத்ததேயாகில், சொறி சொஸ்தமாயிற்று; அவன் சுத்தமுள்ளவன்;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பார்வைக்கு அந்தச் சொறி நீங்கி, அதில் கறுத்தமயிர் முளைத்ததேயாகில், சொறி சொஸ்தமாயிற்று; அவன் சுத்தமுள்ளவன்;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ஒரு புருஷனுக்காகிலும் ஸ்திரீக்காகிலும் அவர்கள் சரீரத்தின்மேல் வெள்ளைப் புள்ளிகள் உண்டாயிருந்த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சாரியன் பார்க்கக்கடவன்; அவர்கள் சரீரத்திலே மங்கின வெள்ளைப் புள்ளிகள் இருந்தால், அது தோலில் எழும்புகிற வெள்ளைத் தேமல்; அவர்கள் சுத்தமுள்ள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சாரியன் பார்க்கக்கடவன்; அவர்கள் சரீரத்திலே மங்கின வெள்ளைப் புள்ளிகள் இருந்தால், அது தோலில் எழும்புகிற வெள்ளைத் தேமல்; அவர்கள் சுத்தமுள்ள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வனுடைய தலைமயிர் உதிர்ந்து, அவன் மொட்டையனானாலும் அவன் சுத்தமாயிருக்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முன்னந்தலை மயிர் உதிர்ந்தால், அவன் அரை மொட்டையன்; அவனும் சுத்தமாயிருக்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முன்னந்தலை மயிர் உதிர்ந்தால், அவன் அரை மொட்டையன்; அவனும் சுத்தமாயி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ொட்டைத்தலையிலாவது அரைமொட்டைத்தலையிலாவது சிவப்புக்கலந்த வெண்மையான படர் உண்டானால், அது அதில் எழும்புகிற குஷ்ட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ொட்டைத்தலையிலாவது அரைமொட்டைத்தலையிலாவது சிவப்புக்கலந்த வெண்மையான படர் உண்டானால், அது அதில் எழும்புகிற குஷ்ட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சாரியன் அவனைப் பார்க்கக்கடவன்; அவனுடைய மொட்டைத்தலையிலாவது அரைமொட்டைத்தலையிலாவது, மற்ற அங்கங்களின்மேல் உண்டாக்கும் குஷ்டத்தைப்போல, சிவப்புக்கலந்த வெண்மையான தடிப்பு இருக்கக் கண்ட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சாரியன் அவனைப் பார்க்கக்கடவன்; அவனுடைய மொட்டைத்தலையிலாவது அரைமொட்டைத்தலையிலாவது, மற்ற அங்கங்களின்மேல் உண்டாக்கும் குஷ்டத்தைப்போல, சிவப்புக்கலந்த வெண்மையான தடிப்பு இருக்கக் கண்ட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ன் குஷ்டரோகி, அவன் தீட்டுள்ளவன்; ஆசாரியன் அவனைத் தீட்டுள்ளவன் என்று தீர்க்கக்கடவன்; அவன் வியாதி அவன் தலையிலே இ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ன் குஷ்டரோகி, அவன் தீட்டுள்ளவன்; ஆசாரியன் அவனைத் தீட்டுள்ளவன் என்று தீர்க்கக்கடவன்; அவன் வியாதி அவன் தலையிலே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ழாம்நாளில் ஆசாரியன் அதைப் பார்க்கக்கடவன்; அந்தச் சொறி இடங்கொள்ளாமலும் அதிலே பொன்நிறமயிர் இல்லாமலும், அவ்விடம் மற்றத்தோலைப் பார்க்கிலும் பள்ளமில்லாமலும் இருந்த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வியாதி உண்டாயிருக்கிற குஷ்டரோகி வஸ்திரம் கிழிந்தவனாயும், தன் தலையை மூடாதவனாயும் இருந்து, அவன் தன் தாடியை மூடிக்கொண்டு, "தீட்டு, தீட்டு" என்று சத்தமிட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வியாதி உண்டாயிருக்கிற குஷ்டரோகி வஸ்திரம் கிழிந்தவனாயும், தன் தலையை மூடாதவனாயும் இருந்து, அவன் தன் தாடியை மூடிக்கொண்டு, "தீட்டு, தீட்டு" என்று சத்தமிட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த வியாதி அவனில் இருக்கும் நாள்வரைக்கும் தீட்டுள்ளவனாக எண்ணப்படக்கடவன்; அவன் தீட்டுள்ளவனே; ஆகையால், அவன் தனியே குடியிருக்கவேண்டும்; அவன் குடியிருப்பு பாளயத்துக்குப் புறம்பே இருக்கக்கடவ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த வியாதி அவனில் இருக்கும் நாள்வரைக்கும் தீட்டுள்ளவனாக எண்ணப்படக்கடவன்; அவன் தீட்டுள்ளவனே; ஆகையால், அவன் தனியே குடியிருக்கவேண்டும்; அவன் குடியிருப்பு பாளயத்துக்குப் புறம்பே இருக்கக்கடவ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ட்டுமயிர் வஸ்திரத்திலாவது, பஞ்சுநூல் வஸ்திரத்திலாவ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ட்டுமயிர் வஸ்திரத்திலாவது, பஞ்சுநூல் வஸ்திரத்திலாவ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ஞ்சுநூல், அல்லது ஆட்டுமயிரான பாவிலாவது, ஊடையிலாவது, ஒரு தோலிலாவது, தோலினால் செய்த எந்தவித வஸ்துவிலாவது குஷ்டதோஷம் தோன்ற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ஞ்சுநூல், அல்லது ஆட்டுமயிரான பாவிலாவது, ஊடையிலாவது, ஒரு தோலிலாவது, தோலினால் செய்த எந்தவித வஸ்துவிலாவது குஷ்டதோஷம் தோன்ற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ஸ்திரத்திலாவது, தோலிலாவது பாவிலாவது, ஊடையிலாவது, தோலினால் செய்த எந்தவித வஸ்துவிலாவது குஷ்டதோஷம் பச்சையாயாவது சிவப்பாயாவது காணப்பட்டால் அது குஷ்டமாயிருக்கும்; அதை ஆசாரியனுக்குக் காண்பிக்கவேண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ஸ்திரத்திலாவது, தோலிலாவது பாவிலாவது, ஊடையிலாவது, தோலினால் செய்த எந்தவித வஸ்துவிலாவது குஷ்டதோஷம் பச்சையாயாவது சிவப்பாயாவது காணப்பட்டால் அது குஷ்டமாயிருக்கும்; அதை ஆசாரியனுக்குக் காண்பிக்கவேண்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ழாம்நாளில் ஆசாரியன் அதைப் பார்க்கக்கடவன்; அந்தச் சொறி இடங்கொள்ளாமலும் அதிலே பொன்நிறமயிர் இல்லாமலும், அவ்விடம் மற்றத்தோலைப் பார்க்கிலும் பள்ளமில்லாமலும் இருந்தால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ஸ்திரத்திலாவது, தோலிலாவது பாவிலாவது, ஊடையிலாவது, தோலினால் செய்த எந்தவித வஸ்துவிலாவது குஷ்டதோஷம் பச்சையாயாவது சிவப்பாயாவது காணப்பட்டால் அது குஷ்டமாயிருக்கும்; அதை ஆசாரியனுக்குக் காண்பிக்க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சாரியன் அதைப் பார்த்து, ஏழுநாள் அடைத்துவை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ஏழாம் நாளிலே அதைப் பார்க்கக்கடவன்; வஸ்திரத்திலாவது, பாவிலாவது, ஊடையிலாவது, தோலிலாவது, தோலினால் செய்த எந்தவித வஸ்துவிலாவது அது அதிகப்பட்டிருந்தால், அது அரிக்கிற குஷ்டம்; அது தீட்ட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ஏழாம் நாளிலே அதைப் பார்க்கக்கடவன்; வஸ்திரத்திலாவது, பாவிலாவது, ஊடையிலாவது, தோலிலாவது, தோலினால் செய்த எந்தவித வஸ்துவிலாவது அது அதிகப்பட்டிருந்தால், அது அரிக்கிற குஷ்டம்; அது தீட்ட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ஏழாம் நாளிலே அதைப் பார்க்கக்கடவன்; வஸ்திரத்திலாவது, பாவிலாவது, ஊடையிலாவது, தோலிலாவது, தோலினால் செய்த எந்தவித வஸ்துவிலாவது அது அதிகப்பட்டிருந்தால், அது அரிக்கிற குஷ்டம்; அது தீட்டாயி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த் தோஷம் இருக்கிற ஆட்டு மயிரினாலும் பஞ்சுநூலினாலும் செய்த வஸ்திரத்தையும் பாவையும், ஊடையையும், தோலினால் செய்த எந்தவித வஸ்துவையும் சுட்டெரிக்கக்கடவன்; அது அரிக்கிற குஷ்டம்; ஆகையால் அக்கினியில் சுட்டெரிக்கப்பட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த் தோஷம் இருக்கிற ஆட்டு மயிரினாலும் பஞ்சுநூலினாலும் செய்த வஸ்திரத்தையும் பாவையும், ஊடையையும், தோலினால் செய்த எந்தவித வஸ்துவையும் சுட்டெரிக்கக்கடவன்; அது அரிக்கிற குஷ்டம்; ஆகையால் அக்கினியில் சுட்டெரிக்கப்படவேண்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வஸ்திரத்தின் பாவிலாவது, ஊடையிலாவது, தோலினால் செய்த எந்தவித வஸ்துவிலாவது, அந்தத் தோஷம் அதிகப்படவில்லை என்று ஆசாரியன் கண்டால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வஸ்திரத்தின் பாவிலாவது, ஊடையிலாவது, தோலினால் செய்த எந்தவித வஸ்துவிலாவது, அந்தத் தோஷம் அதிகப்படவில்லை என்று ஆசாரியன் கண்டால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ப்பொழுது ஆசாரியன் அதைக் கழுவச்சொல்லி, இரண்டாந்தரம் ஏழு நாள் அடைத்துவை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மனிதனுடைய சரீரத்தின்மேல் குஷ்டரோகம்போலிருக்கிற ஒரு தடிப்பாவது அசறாவது வெள்ளைப்படராவது உண்டானால், அவன் ஆசாரியனாகிய ஆரோனிடத்திலாகிலும், ஆசாரியராகிய அவன் குமாரரில் ஒருவனிடத்திலாகிலும் கொண்டுவரப்ப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ப்பொழுது ஆசாரியன் அதைக் கழுவச்சொல்லி, இரண்டாந்தரம் ஏழு நாள் அடைத்துவை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து கழுவப்பட்டபின்பு அதைப் பார்க்கக்கடவன்; அந்தத் தோஷம் அதிகப்படாதிருந்தாலும் அது நிறம் மாறாததாயிருந்தால் தீட்டாயிருக்கும்; அக்கினியில் அதைச் சுட்டெரிக்கவேண்டும்; அது அவ்வஸ்திரத்தின் உட்புறத்திலும் வெளிப்புறத்திலும் உருவ அரி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து கழுவப்பட்டபின்பு அதைப் பார்க்கக்கடவன்; அந்தத் தோஷம் அதிகப்படாதிருந்தாலும் அது நிறம் மாறாததாயிருந்தால் தீட்டாயிருக்கும்; அக்கினியில் அதைச் சுட்டெரிக்கவேண்டும்; அது அவ்வஸ்திரத்தின் உட்புறத்திலும் வெளிப்புறத்திலும் உருவ அரி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து கழுவப்பட்டபின்பு அதைப் பார்க்கக்கடவன்; அந்தத் தோஷம் அதிகப்படாதிருந்தாலும் அது நிறம் மாறாததாயிருந்தால் தீட்டாயிருக்கும்; அக்கினியில் அதைச் சுட்டெரிக்கவேண்டும்; அது அவ்வஸ்திரத்தின் உட்புறத்திலும் வெளிப்புறத்திலும் உருவ அரி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கழுவப்பட்டபின்பு அது குறுகிறதென்று ஆசாரியன் கண்டானேயாகில், அதை வஸ்திரத்திலாவது, தோலிலாவது, பாவிலாவது, ஊடையிலாவது இராதபடிக்கு எடுத்துப்போட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கழுவப்பட்டபின்பு அது குறுகிறதென்று ஆசாரியன் கண்டானேயாகில், அதை வஸ்திரத்திலாவது, தோலிலாவது, பாவிலாவது, ஊடையிலாவது இராதபடிக்கு எடுத்துப்போட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ு இன்னும் வஸ்திரத்திலாவது, பாவிலாவது, ஊடையிலாவது, தோலினால் செய்த எந்தவித வஸ்துவிலாவது காணப்பட்டால், அது படருகிற தோஷம்; ஆகையினால் அது உள்ளதை அக்கினியில் சுட்டெரிக்கவேண்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ு இன்னும் வஸ்திரத்திலாவது, பாவிலாவது, ஊடையிலாவது, தோலினால் செய்த எந்தவித வஸ்துவிலாவது காணப்பட்டால், அது படருகிற தோஷம்; ஆகையினால் அது உள்ளதை அக்கினியில் சுட்டெரிக்கவேண்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ஸ்திரத்தின் பாவாவது, ஊடையாவது, தோலினால் செய்த எந்தவித வஸ்துவாவது கழுவப்பட்டபின்பு, அந்தத் தோஷம் அதைவிட்டுப் போயிற்றேயானால், இரண்டாந்தரம் கழுவப்படவேண்டும்; அப்பொழுது சுத்தமாயி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ஸ்திரத்தின் பாவாவது, ஊடையாவது, தோலினால் செய்த எந்தவித வஸ்துவாவது கழுவப்பட்டபின்பு, அந்தத் தோஷம் அதைவிட்டுப் போயிற்றேயானால், இரண்டாந்தரம் கழுவப்படவேண்டும்; அப்பொழுது சுத்தம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மனிதனுடைய சரீரத்தின்மேல் குஷ்டரோகம்போலிருக்கிற ஒரு தடிப்பாவது அசறாவது வெள்ளைப்படராவது உண்டானால், அவன் ஆசாரியனாகிய ஆரோனிடத்திலாகிலும், ஆசாரியராகிய அவன் குமாரரில் ஒருவனிடத்திலாகிலும் கொண்டுவரப்படக்கடவ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ட்டுமயிராலாகிலும் பஞ்சுநூலாலாகிலும் நெய்த வஸ்திரத்தையாவது, பாவையாவது, ஊடையையாவது, தோலினால் செய்த எந்தவித வஸ்துவையாவது, சுத்தமென்றாவது தீட்டென்றாவது தீர்க்கிறதற்கு, அதினுடைய குஷ்டதோஷத்துக்கடுத்த பிரமாணம் இதுவே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ட்டுமயிராலாகிலும் பஞ்சுநூலாலாகிலும் நெய்த வஸ்திரத்தையாவது, பாவையாவது, ஊடையையாவது, தோலினால் செய்த எந்தவித வஸ்துவையாவது, சுத்தமென்றாவது தீட்டென்றாவது தீர்க்கிறதற்கு, அதினுடைய குஷ்டதோஷத்துக்கடுத்த பிரமாணம் இதுவே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சாரியன் அவன் சரீரத்தின்மேல் இருக்கிற ரோகத்தைப் பார்க்கவேண்டும்; ரோகம் இருக்கும் இடத்தில் மயிர் வெளுத்தும், ரோகமுள்ள இடம் அவனுடைய மற்றச் சரீரத்தைப்பார்க்கிலும் அதிகமாய்க் குழிந்தும் இருந்தால் அது குஷ்டரோகம்; ஆசாரியன் அவனைப் பார்த்தபின்பு, அவனைத் தீட்டுள்ளவன் என்று தீர்க்கக்கடவ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சாரியன் அவன் சரீரத்தின்மேல் இருக்கிற ரோகத்தைப் பார்க்கவேண்டும்; ரோகம் இருக்கும் இடத்தில் மயிர் வெளுத்தும், ரோகமுள்ள இடம் அவனுடைய மற்றச் சரீரத்தைப்பார்க்கிலும் அதிகமாய்க் குழிந்தும் இருந்தால் அது குஷ்டரோகம்; ஆசாரியன் அவனைப் பார்த்தபின்பு, அவனைத் தீட்டுள்ளவன் என்று தீர்க்கக்கடவ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சாரியன் அவன் சரீரத்தின்மேல் இருக்கிற ரோகத்தைப் பார்க்கவேண்டும்; ரோகம் இருக்கும் இடத்தில் மயிர் வெளுத்தும், ரோகமுள்ள இடம் அவனுடைய மற்றச் சரீரத்தைப்பார்க்கிலும் அதிகமாய்க் குழிந்தும் இருந்தால் அது குஷ்டரோகம்; ஆசாரியன் அவனைப் பார்த்தபின்பு, அவனைத் தீட்டுள்ளவன் என்று தீர்க்கக்கடவ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ன்மேல் வெள்ளைப் படர்ந்திருந்தாலும், அவ்விடம் அவனுடைய மற்றத் தோலைப்பார்க்கிலும் அதிக பள்ளமாயிராமலும், அதின் மயிர் வெள்ளையாக மாறாமலும் இருந்தால், ஆசாரியன் அவனை ஏழுநாள் அடைத்துவை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ன்மேல் வெள்ளைப் படர்ந்திருந்தாலும், அவ்விடம் அவனுடைய மற்றத் தோலைப்பார்க்கிலும் அதிக பள்ளமாயிராமலும், அதின் மயிர் வெள்ளையாக மாறாமலும் இருந்தால், ஆசாரியன் அவனை ஏழுநாள் அடைத்துவைத்த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ன்மேல் வெள்ளைப் படர்ந்திருந்தாலும், அவ்விடம் அவனுடைய மற்றத் தோலைப்பார்க்கிலும் அதிக பள்ளமாயிராமலும், அதின் மயிர் வெள்ளையாக மாறாமலும் இருந்தால், ஆசாரியன் அவனை ஏழுநாள் அடைத்துவைத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ாம் நாளில் அவனைப் பார்க்கக்கடவன்; தோலில் ரோகம் அதிகப்படாமல், அவன் பார்வைக்கு ரோகம் நின்றிருந்தால், ஆசாரியன் இரண்டாந்தரம் அவனை ஏழுநாள் அடைத்துவைத்து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ாம் நாளில் அவனைப் பார்க்கக்கடவன்; தோலில் ரோகம் அதிகப்படாமல், அவன் பார்வைக்கு ரோகம் நின்றிருந்தால், ஆசாரியன் இரண்டாந்தரம் அவனை ஏழுநாள் அடைத்துவைத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மனிதனுடைய சரீரத்தின்மேல் குஷ்டரோகம்போலிருக்கிற ஒரு தடிப்பாவது அசறாவது வெள்ளைப்படராவது உண்டானால், அவன் ஆசாரியனாகிய ஆரோனிடத்திலாகிலும், ஆசாரியராகிய அவன் குமாரரில் ஒருவனிடத்திலாகிலும் கொண்டுவரப்படக்கடவ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னைச் சுத்தமுள்ளவன் என்று தீர்க்கிறதற்கு அவன் தன்னை ஆசாரியனுக்குக் காண்பித்தபின்பு, அசறு தோலில் அதிகமாய்ப் படர்ந்திருந்தால், அவன் மறுபடியும் ஆசாரியனுக்குத் தன்னைக் காண்பிக்கக்கடவ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னைச் சுத்தமுள்ளவன் என்று தீர்க்கிறதற்கு அவன் தன்னை ஆசாரியனுக்குக் காண்பித்தபின்பு, அசறு தோலில் அதிகமாய்ப் படர்ந்திருந்தால், அவன் மறுபடியும் ஆசாரியனுக்குத் தன்னைக் காண்பிக்கக்கடவ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சறு தோலிலே படர்ந்தது என்று ஆசாரியன் கண்ட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சறு தோலிலே படர்ந்தது என்று ஆசாரியன் கண்ட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ுஷ்டரோகம் ஒரு மனிதனுக்கு இருந்தால், அவனை ஆசாரியனிடத்தில் கொண்டுவரவேண்ட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ஆசாரியன் அவனைப் பார்த்து, தோலிலே வெள்ளையான தடிப்பிருந்து, அது மயிரை வெண்மையாக மாறப்பண்ணிற்றென்றும், அந்தத் தடிப்புள்ள இடத்திலே இரணமாம்சம் உண்டென்றும் கண்டால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ஆசாரியன் அவனைப் பார்த்து, தோலிலே வெள்ளையான தடிப்பிருந்து, அது மயிரை வெண்மையாக மாறப்பண்ணிற்றென்றும், அந்தத் தடிப்புள்ள இடத்திலே இரணமாம்சம் உண்டென்றும் கண்ட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ச் சொறியுள்ள இடந்தவிர, மற்ற யாவையும் அவன் சிரைத்துக்கொள்ளக்கடவன்; பின்பு, ஆசாரியன் இரண்டாந்தரம் அவனை ஏழு நாள் அடைத்துவைத்து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அவன் சரீரத்திலுள்ள நாள்பட்ட குஷ்டம்; அவன் தீட்டுள்ளவன். ஆதலால், ஆசாரியன் அவனை அடைத்து வைக்காமல், தீட்டுள்ளவன் என்று தீர்க்கக்கடவ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அவன் சரீரத்திலுள்ள நாள்பட்ட குஷ்டம்; அவன் தீட்டுள்ளவன். ஆதலால், ஆசாரியன் அவனை அடைத்து வைக்காமல், தீட்டுள்ளவன் என்று தீர்க்கக்கடவ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பார்க்கிற இடங்களெங்கும் தோலிலே குஷ்டம் தோன்றி, அந்த ரோகமுள்ளவனுடைய தலை தொடங்கி அவன் கால்மட்டும் அது தேகமுழுவதையும் மூடியிருக்கக்கண்டால்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பார்க்கிற இடங்களெங்கும் தோலிலே குஷ்டம் தோன்றி, அந்த ரோகமுள்ளவனுடைய தலை தொடங்கி அவன் கால்மட்டும் அது தேகமுழுவதையும் மூடியிருக்கக்கண்டால்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ஆசாரியன் பார்த்து, குஷ்டம் அவன் சரீரம் முழுவதையும் மூடியிருந்தால், அவனைச் சுத்தமுள்ளவன் என்று தீர்க்கக்கடவன்; அவன் உடம்பெல்லாம் வெண்மையாய்ப்போனபடியால், அவன் சுத்தமுள்ளவ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ஆசாரியன் பார்த்து, குஷ்டம் அவன் சரீரம் முழுவதையும் மூடியிருந்தால், அவனைச் சுத்தமுள்ளவன் என்று தீர்க்கக்கடவன்; அவன் உடம்பெல்லாம் வெண்மையாய்ப்போனபடியால், அவன் சுத்தமுள்ளவ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இரணமாம்சம் அவனில் காணப்பட்டால், அவன் தீட்டுள்ளவ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இரணமாம்சத்தை ஆசாரியன் காணும்போது, அவனைத் தீட்டுள்ளவன் என்று தீர்க்கக்கடவன்; இரணமாம்சம் தீட்டுள்ளது; அது குஷ்டம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இரணமாம்சத்தை ஆசாரியன் காணும்போது, அவனைத் தீட்டுள்ளவன் என்று தீர்க்கக்கடவன்; இரணமாம்சம் தீட்டுள்ளது; அது குஷ்டம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ல்லது, இரணமாம்சம் மாறி வெண்மையானால், அவன் ஆசாரியனிடத்துக்கு வர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ச் சொறியுள்ள இடந்தவிர, மற்ற யாவையும் அவன் சிரைத்துக்கொள்ளக்கடவன்; பின்பு, ஆசாரியன் இரண்டாந்தரம் அவனை ஏழு நாள் அடைத்துவைத்து,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ாரியன் அவனைப் பார்த்து, ரோகமுள்ள இடம் வெண்மையாக மாறினதென்று கண்டால், ஆசாரியன் அவனைச் சுத்தமுள்ளவன் என்று தீர்க்கக்கடவன்; அவன் சுத்தமுள்ளவ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ாரியன் அவனைப் பார்த்து, ரோகமுள்ள இடம் வெண்மையாக மாறினதென்று கண்டால், ஆசாரியன் அவனைச் சுத்தமுள்ளவன் என்று தீர்க்கக்கடவன்; அவன் சுத்தமுள்ளவ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ரீரத்தின்மேல் புண் உண்டாயிருந்து ஆறிப்போய்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்விடத்திலே ஒரு வெள்ளைத்தடிப்பாவது சிவப்பு கலந்த ஒரு வெள்ளைப்படராவது உண்டானால், அதை ஆசாரியனுக்குக் காண்பிக்கவேண்டும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்விடத்திலே ஒரு வெள்ளைத்தடிப்பாவது சிவப்பு கலந்த ஒரு வெள்ளைப்படராவது உண்டானால், அதை ஆசாரியனுக்குக் காண்பிக்கவேண்டும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ாரியன் அதைப் பார்த்து, அவ்விடம் மற்றத் தோலைப்பார்க்கிலும் குழிந்திருக்கவும், அதின் மயிர் வெள்ளையாக மாறியிருக்கவும் கண்டால், ஆசாரியன் அவனைத் தீட்டுள்ளவன் என்று தீர்க்கவேண்டும்; அது புண்ணில் எழும்பின குஷ்டம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ாரியன் அதைப் பார்த்து, அவ்விடம் மற்றத் தோலைப்பார்க்கிலும் குழிந்திருக்கவும், அதின் மயிர் வெள்ளையாக மாறியிருக்கவும் கண்டால், ஆசாரியன் அவனைத் தீட்டுள்ளவன் என்று தீர்க்கவேண்டும்; அது புண்ணில் எழும்பின குஷ்டம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ாரியன் அதைப் பார்த்து, அவ்விடம் மற்றத் தோலைப்பார்க்கிலும் குழிந்திருக்கவும், அதின் மயிர் வெள்ளையாக மாறியிருக்கவும் கண்டால், ஆசாரியன் அவனைத் தீட்டுள்ளவன் என்று தீர்க்கவேண்டும்; அது புண்ணில் எழும்பின குஷ்டம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் அதைப் பார்த்து, அதில் வெள்ளைமயிர் இல்லை என்றும், அது மற்றத் தோலைப்பார்க்கிலும் குழிந்திராமல் சுருங்கியிருக்கிறது என்றும் கண்டானாகில், அவனை ஏழுநாள் அடைத்துவைத்து,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் அதைப் பார்த்து, அதில் வெள்ளைமயிர் இல்லை என்றும், அது மற்றத் தோலைப்பார்க்கிலும் குழிந்திராமல் சுருங்கியிருக்கிறது என்றும் கண்டானாகில், அவனை ஏழுநாள் அடைத்துவ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8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9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0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in the seventh day the priest shall look on the scab: and, behold, if the scab be not spr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f it spread much abroad in the skin, then the priest shall pronounce him unclean: it i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g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if the bright spot stay in his place, and spread not, it is a burning boil; and the pri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pronounce him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Or if there be any flesh, in the skin whereof there is a hot burning, and the quick flesh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rns have a white bright spot, somewhat reddish, or whit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the priest shall look upon it: and, behold, if the hair in the bright spot be turned whit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t be in sight deeper than the skin; it is a leprosy broken out of the burning: wher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 shall pronounce him unclean: it is the plague of lepro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if the priest look on it, and, behold, there be no white hair in the bright spot, and i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kin, nor be in sight deeper than the skin; then the priest shall pronounce him clean: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lower than the other skin, but be somewhat dark; then the priest shall shut him up seven d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 priest shall look upon him the seventh day: and if it be spread much abroad in the sk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the priest shall pronounce him unclean: it is the plague of lepro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f the bright spot stay in his place, and spread not in the skin, but it be somewhat dark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a rising of the burning, and the priest shall pronounce him clean: for it is an inflamm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bur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If a man or woman have a plague upon the head or the bear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the priest shall see the plague: and, behold, if it be in sight deeper than the skin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be in it a yellow thin hair; then the priest shall pronounce him unclean: it is a dry scab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a leprosy upon the head or be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ash his clothes, and b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if the priest look on the plague of the scab, and, behold, it be not in sight deeper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kin, and that there is no black hair in it; then the priest shall shut up him that h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gue of the scab seven d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But if the scab spread much in the skin after his cleans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n the priest shall look on him: and, behold, if the scab be spread in the skin, the pri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not seek for yellow hair; he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ut if the scab be in his sight at a stay, and that there is black hair grown up therein;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b is healed, he is clean: and the priest shall pronounce him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If a man also or a woman have in the skin of their flesh bright spots, even white bright spot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Then the priest shall look: and, behold, if the bright spots in the skin of their flesh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and Aaron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rkish white; it is a freckled spot that grows in the skin; he is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the man whose hair is fallen off his head, he is bald; yet is h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that has his hair fallen off from the part of his head toward his face, he is forehe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ld: yet is h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if there be in the bald head, or bald forehead, a white reddish sore; it is a leprosy spru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 in his bald head, or his bald fore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Then the priest shall look upon it: and, behold, if the rising of the sore be white reddish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bald head, or in his bald forehead, as the leprosy appears in the skin of the fles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He is a leprous man, he is unclean: the priest shall pronounce him utterly unclean; his pla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in his h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in the seventh day the priest shall look on the plague: and, behold, if the scab spread no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the leper in whom the plague is, his clothes shall be rent, and his head bare, and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t a covering upon his upper lip, and shall cry, Unclean,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ll the days wherein the plague shall be in him he shall be defiled; he is unclean: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l alone; without the camp shall his habitation b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The garment also that the plague of leprosy is in, whether it be a woolen garment, or a lin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rmen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Whether it be in the warp, or woof; of linen, or of woolen; whether in a skin, or in any 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of sk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And if the plague be greenish or reddish in the garment, or in the skin, either in the warp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woof, or in any thing of skin; it is a plague of leprosy, and shall be showed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re be in it no yellow hair, and the scab be not in sight deeper than the sk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And the priest shall look upon the plague, and shut up it that has the plague seven d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And he shall look on the plague on the seventh day: if the plague be spread in the garmen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ither in the warp, or in the woof, or in a skin, or in any work that is made of skin; the plagu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fretting leprosy; it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He shall therefore burn that garment, whether warp or woof, in woolen or in linen, or any 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skin, wherein the plague is: for it is a fretting leprosy; it shall be burnt in the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And if the priest shall look, and, behold, the plague be not spread in the garment, either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arp, or in the woof, or in any thing of ski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Then the priest shall command that they wash the thing wherein the plague is, and he shall sh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en a man shall have in the skin of his flesh a rising, a scab, or bright spot, and it b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up seven days mo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And the priest shall look on the plague, after that it is washed: and, behold, if the pla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not changed his colour, and the plague be not spread; it is unclean; you shall burn it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e; it is fret inward, whether it be bare within or with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And if the priest look, and, behold, the plague be somewhat dark after the washing of it;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hall rend it out of the garment, or out of the skin, or out of the warp, or out of the woof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And if it appear still in the garment, either in the warp, or in the woof, or in any th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in; it is a spreading plague: you shall burn that wherein the plague is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And the garment, either warp, or woof, or whatsoever thing of skin it be, which you shall was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the plague be departed from them, then it shall be washed the second time, and shall b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in of his flesh like the plague of leprosy; then he shall be brought unto Aaron the priest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This is the law of the plague of leprosy in a garment of woolen or linen, either in the warp,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of, or any thing of skins, to pronounce it clean, or to pronounce it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priest shall look on the plague in the skin of the flesh: and when the hair in the pla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urned white, and the plague in sight be deeper than the skin of his flesh, it is a plagu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prosy: and the priest shall look on him, and pronounce him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f the bright spot be white in the skin of his flesh, and in sight be not deeper than the ski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hair thereof be not turned white; then the priest shall shut up him that has the pla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ven d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priest shall look on him the seventh day: and, behold, if the plague in his sight be a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y, and the plague spread not in the skin; then the priest shall shut him up seven days mo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one of his sons the priest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priest shall look on him again the seventh day: and, behold, if the plague be some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rk, and the plague spread not in the skin, the priest shall pronounce him clean: it is but a scab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e shall wash his clothes, and be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if the scab spread much abroad in the skin, after that he has been seen of the priest for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eansing, he shall be seen of the priest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f the priest see that, behold, the scab spreads in the skin, then the priest shall pronoun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unclean: it is a lepro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en the plague of leprosy is in a man, then he shall be brought unto the pries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 priest shall see him: and, behold, if the rising be white in the skin, and it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urned the hair white, and there be quick raw flesh in the rising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He shall be shaven, but the scab shall he not shave; and the priest shall shut up him tha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t is an old leprosy in the skin of his flesh, and the priest shall pronounce him unclea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not shut him up: for he is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if a leprosy break out abroad in the skin, and the leprosy cover all the skin of hi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the plague from his head even to his foot, where ever the priest look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n the priest shall consider: and, behold, if the leprosy have covered all his flesh, h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nounce him clean that has the plague: it is all turned white: he is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when raw flesh appears in him, he shall be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priest shall see the raw flesh, and pronounce him to be unclean: for the raw flesh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clean: it is a lepros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Or if the raw flesh return, and be changed unto white, he shall come unto the pries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cab seven days mo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priest shall see him: and, behold, if the plague be turned into white; then the pri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pronounce him clean that has the plague: he is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flesh also, in which, even in the skin thereof, was a boil, and is heal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in the place of the boil there be a white rising, or a bright spot, white, and some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dish, and it be showed to the pries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f, when the priest sees it, behold, it be in sight lower than the skin, and the ha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of be turned white; the priest shall pronounce him unclean: it is a plague of leprosy brok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the bo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if the priest look on it, and, behold, there be no white hairs therein, and if it b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wer than the skin, but be somewhat dark; then the priest shall shut him up seven day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2026-09-05T20:52:12Z</dcterms:created>
  <dcterms:modified xsi:type="dcterms:W3CDTF">2026-09-05T20:52:12Z</dcterms:modified>
  <dc:title>Leviticus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