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வர் என்னை நோக்கி: மனுபுத்திரனே, இதைக் கண்டாயா? இங்கே யூதா வம்சத்தார் செய்கிற அருவருப்புகள் அற்பமான காரியமா? அவர்கள் தேசத்தைக் கொடுமையினால் நிரப்பி என்னை அடிக்கடி கோபமூட்டுகிறார்கள்; இதோ, அவர்கள் திராட்சக்கிளையைத் தங்கள் நாசிக்கு நேராகப் பிடிக்கி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வர் என்னை நோக்கி: மனுபுத்திரனே, இதைக் கண்டாயா? இங்கே யூதா வம்சத்தார் செய்கிற அருவருப்புகள் அற்பமான காரியமா? அவர்கள் தேசத்தைக் கொடுமையினால் நிரப்பி என்னை அடிக்கடி கோபமூட்டுகிறார்கள்; இதோ, அவர்கள் திராட்சக்கிளையைத் தங்கள் நாசிக்கு நேராகப் பிடிக்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றாம் வருஷத்து ஆறாம் மாதம் ஐந்தாந்தேதியிலே, நான் என் வீட்டில் உட்கார்ந்திருக்கிறபோதும், யூதாவின் மூப்பர்கள் எனக்கு முன்பாக உட்கார்ந்திருக்கிறபோதும், கர்த்தராகிய ஆண்டவருடைய கரம் அங்கே என்மேல் அமர்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றாம் வருஷத்து ஆறாம் மாதம் ஐந்தாந்தேதியிலே, நான் என் வீட்டில் உட்கார்ந்திருக்கிறபோதும், யூதாவின் மூப்பர்கள் எனக்கு முன்பாக உட்கார்ந்திருக்கிறபோதும், கர்த்தராகிய ஆண்டவருடைய கரம் அங்கே என்மேல் அமர்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ால் நானும் உக்கிரத்தோடே காரியத்தை நடத்துவேன்; என் கண் தப்பவிடுவதில்லை, நான் இரங்குவதில்லை; அவர்கள் மகா சத்தமாய் என் செவிகள் கேட்கக் கூப்பிட்டாலும் அவர்களுக்கு நான் செவிகொடுப்பதில்லை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ால் நானும் உக்கிரத்தோடே காரியத்தை நடத்துவேன்; என் கண் தப்பவிடுவதில்லை, நான் இரங்குவதில்லை; அவர்கள் மகா சத்தமாய் என் செவிகள் கேட்கக் கூப்பிட்டாலும் அவர்களுக்கு நான் செவிகொடுப்பதில்லை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இதோ, அக்கினிச்சாயலாய்த் தோன்றுகிற ஒருவரைக் கண்டேன்; அவருடைய இடுப்புக்குக் கீழெல்லாம் அக்கினியும் அவருடைய இடுப்புக்கு மேலெல்லாம் சொகுசாவைப்போல் பிரகாசிக்கிற சாயலுமாயி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இதோ, அக்கினிச்சாயலாய்த் தோன்றுகிற ஒருவரைக் கண்டேன்; அவருடைய இடுப்புக்குக் கீழெல்லாம் அக்கினியும் அவருடைய இடுப்புக்கு மேலெல்லாம் சொகுசாவைப்போல் பிரகாசிக்கிற சாயலுமாயிருந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ைபோல் தோன்றினதை அவர் நீட்டி, என் தலைமயிரைப் பிடித்து என்னைத் தூக்கினார், ஆவியானவர் என்னைப் பூமிக்கும் வானத்துக்கும் நடுவே கொண்டுபோய், தேவதரிசனத்திலே என்னை எருசலேமில் வடதிசைக்கு எதிரான உள்வாசலின் நடையிலே விட்டார்; அங்கே எரிச்சலுண்டாக்குகிற விக்கிரகத்தின் ஸ்தானம் இருந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ைபோல் தோன்றினதை அவர் நீட்டி, என் தலைமயிரைப் பிடித்து என்னைத் தூக்கினார், ஆவியானவர் என்னைப் பூமிக்கும் வானத்துக்கும் நடுவே கொண்டுபோய், தேவதரிசனத்திலே என்னை எருசலேமில் வடதிசைக்கு எதிரான உள்வாசலின் நடையிலே விட்டார்; அங்கே எரிச்சலுண்டாக்குகிற விக்கிரகத்தின் ஸ்தானம் இரு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னைக் கர்த்தருடைய ஆலயத்து வடக்கு வாசலின் நடையிலே கொண்டு போனார்; இதோ, அங்கே தம்மூசுக்காக அழுதுகொண்டிருக்கிற ஸ்திரீகள் உட்கார்ந்திருந்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ைபோல் தோன்றினதை அவர் நீட்டி, என் தலைமயிரைப் பிடித்து என்னைத் தூக்கினார், ஆவியானவர் என்னைப் பூமிக்கும் வானத்துக்கும் நடுவே கொண்டுபோய், தேவதரிசனத்திலே என்னை எருசலேமில் வடதிசைக்கு எதிரான உள்வாசலின் நடையிலே விட்டார்; அங்கே எரிச்சலுண்டாக்குகிற விக்கிரகத்தின் ஸ்தானம் இர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நான் பள்ளத்தாக்கிலே கண்டிருந்த தரிசனத்துக்குச் சரியாக இஸ்ரவேலின் தேவனுடைய மகிமை அங்கே விளங்கின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என்னைப் பார்த்து; மனுபுத்திரனே, உன் கண்களை ஏறெடுத்து, வடக்கே பார் என்றார்; அப்பொழுது நான் என் கண்களை ஏறெடுத்து, வடக்கே பார்த்தேன்; இதோ, பலிபீடத்தின் வாசலுக்கு வடக்கே பார்த்தேன்; நடையிலே எரிச்சலுண்டாக்குகிற அந்த விக்கிரகம் இருந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என்னைப் பார்த்து; மனுபுத்திரனே, உன் கண்களை ஏறெடுத்து, வடக்கே பார் என்றார்; அப்பொழுது நான் என் கண்களை ஏறெடுத்து, வடக்கே பார்த்தேன்; இதோ, பலிபீடத்தின் வாசலுக்கு வடக்கே பார்த்தேன்; நடையிலே எரிச்சலுண்டாக்குகிற அந்த விக்கிரகம் இருந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என்னை நோக்கி: மனுபுத்திரனே, அவர்கள் செய்கிறதைக் காண்கிறாயா? என் பரிசுத்த ஸ்தலத்தைவிட்டு என்னைத் தூரமாய்ப் போகப்பண்ணும்படியான இஸ்ரவேல் வம்சத்தார் இங்கே செய்கிற மிகுந்த அருவருப்புகளைக் காண்கிறாய் அல்லவா? இதிலும் அதிக அருவருப்புகளை இன்னமும் காண்பாய் என்று சொல்ல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என்னை நோக்கி: மனுபுத்திரனே, அவர்கள் செய்கிறதைக் காண்கிறாயா? என் பரிசுத்த ஸ்தலத்தைவிட்டு என்னைத் தூரமாய்ப் போகப்பண்ணும்படியான இஸ்ரவேல் வம்சத்தார் இங்கே செய்கிற மிகுந்த அருவருப்புகளைக் காண்கிறாய் அல்லவா? இதிலும் அதிக அருவருப்புகளை இன்னமும் காண்பாய் என்று சொல்ல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என்னை நோக்கி: மனுபுத்திரனே, அவர்கள் செய்கிறதைக் காண்கிறாயா? என் பரிசுத்த ஸ்தலத்தைவிட்டு என்னைத் தூரமாய்ப் போகப்பண்ணும்படியான இஸ்ரவேல் வம்சத்தார் இங்கே செய்கிற மிகுந்த அருவருப்புகளைக் காண்கிறாய் அல்லவா? இதிலும் அதிக அருவருப்புகளை இன்னமும் காண்பாய் என்று சொல்லி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னைப் பிராகாரத்தின் வாசலுக்குக் கொண்டுபோனார்; அப்பொழுது இதோ, சுவரில் ஒரு துவாரத்தைக் கண்ட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என்னை நோக்கி: மனுபுத்திரனே, நீ சுவரிலே துவாரமிடு என்றார்; நான் சுவரிலே துவாரமிட்டபோது, இதோ, ஒரு வாசல் இருந்த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என்னை நோக்கி: மனுபுத்திரனே, நீ சுவரிலே துவாரமிடு என்றார்; நான் சுவரிலே துவாரமிட்டபோது, இதோ, ஒரு வாசல் இருந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னைக் கர்த்தருடைய ஆலயத்து வடக்கு வாசலின் நடையிலே கொண்டு போனார்; இதோ, அங்கே தம்மூசுக்காக அழுதுகொண்டிருக்கிற ஸ்திரீகள் உட்கார்ந்திருந்த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என்னைப்பார்த்து: நீ உள்ளே போய், அவர்கள் இங்கே செய்கிற கொடிய அருவருப்புகளைப் பார்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உள்ளே போய்ப் பார்த்த போது, இதோ, சகலவித ஊரும்பிராணிகளும் அருவருப்பான மிருகங்களுமாகிய இவைகளின் சுரூபங்களும், இஸ்ரவேல் வம்சத்தாருடைய நரகலான சகல விக்கிரகங்களும் சுவரில் சுற்றிலும் சித்திரந்தீரப்பட்டிருந்தன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உள்ளே போய்ப் பார்த்த போது, இதோ, சகலவித ஊரும்பிராணிகளும் அருவருப்பான மிருகங்களுமாகிய இவைகளின் சுரூபங்களும், இஸ்ரவேல் வம்சத்தாருடைய நரகலான சகல விக்கிரகங்களும் சுவரில் சுற்றிலும் சித்திரந்தீரப்பட்டிருந்தன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் வம்சத்தாரின் மூப்பரில் எழுபதுபேரும், அவர்களின் நடுவிலே சாப்பானுடைய குமாரனாகிய யசனியாவும், அவனவன் தன்தன் கையிலே தன்தன் தூபகலசத்தைப் பிடித்துக்கொண்டு, அவைகளுக்கு முன்பாக நின்றார்கள், தூபவர்க்கத்தினால் மிகுந்த புகை எழும்பிற்ற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் வம்சத்தாரின் மூப்பரில் எழுபதுபேரும், அவர்களின் நடுவிலே சாப்பானுடைய குமாரனாகிய யசனியாவும், அவனவன் தன்தன் கையிலே தன்தன் தூபகலசத்தைப் பிடித்துக்கொண்டு, அவைகளுக்கு முன்பாக நின்றார்கள், தூபவர்க்கத்தினால் மிகுந்த புகை எழும்பிற்ற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ர் என்னை நோக்கி: மனுபுத்திரனே, இஸ்ரவேல் வம்சத்தாரின் மூப்பர்கள் அந்தகாரத்திலே அவரவர் தங்கள் விக்கிரகங்களின் சித்திர விநோத அறைகளில் செய்கிறதை நீ கண்டாயா? கர்த்தர் எங்களைப் பார்க்கிறதில்லை; கர்த்தர் தேசத்தைக் கைவிட்டார் என்று சொல்லுகிறார்களே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ர் என்னை நோக்கி: மனுபுத்திரனே, இஸ்ரவேல் வம்சத்தாரின் மூப்பர்கள் அந்தகாரத்திலே அவரவர் தங்கள் விக்கிரகங்களின் சித்திர விநோத அறைகளில் செய்கிறதை நீ கண்டாயா? கர்த்தர் எங்களைப் பார்க்கிறதில்லை; கர்த்தர் தேசத்தைக் கைவிட்டார் என்று சொல்லுகிறார்களே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ர் என்னை நோக்கி: மனுபுத்திரனே, இஸ்ரவேல் வம்சத்தாரின் மூப்பர்கள் அந்தகாரத்திலே அவரவர் தங்கள் விக்கிரகங்களின் சித்திர விநோத அறைகளில் செய்கிறதை நீ கண்டாயா? கர்த்தர் எங்களைப் பார்க்கிறதில்லை; கர்த்தர் தேசத்தைக் கைவிட்டார் என்று சொல்லுகிறார்களே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னும் அவர்கள் செய்கிற அதிக அருவருப்புகளை இன்னமும் காண்பாய் என்று அவர் என்னுடனே சொல்லி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னும் அவர்கள் செய்கிற அதிக அருவருப்புகளை இன்னமும் காண்பாய் என்று அவர் என்னுடனே சொல்லி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ர்: மனுபுத்திரனே, இதைக் கண்டாயா? இதிலும் அதிக அருவருப்புகளை இன்னமும் காண்பாய் என்று என்னுடனே சொல்லி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ர்: மனுபுத்திரனே, இதைக் கண்டாயா? இதிலும் அதிக அருவருப்புகளை இன்னமும் காண்பாய் என்று என்னுடனே சொல்ல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னைக் கர்த்தருடைய ஆலயத்தின் உட்பிராகாரத்திலே கொண்டுபோனார்; இதோ, கர்த்தருடைய ஆலயத்தின் வாசல் நடையிலே மண்டபத்துக்கும் பலிபீடத்துக்கும் நடுவே, ஏறக்குறைய இருபத்தைந்து புருஷர், தங்கள் முதுகைத் கர்த்தருடைய ஆலயத்துக்கும் தங்கள் முகத்தைக் கீழ்த்திசைக்கும், நேராகத் திருப்பினவர்களாய்க் கிழக்கே இருக்கும் சூரியனை நமஸ்கரித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னைக் கர்த்தருடைய ஆலயத்தின் உட்பிராகாரத்திலே கொண்டுபோனார்; இதோ, கர்த்தருடைய ஆலயத்தின் வாசல் நடையிலே மண்டபத்துக்கும் பலிபீடத்துக்கும் நடுவே, ஏறக்குறைய இருபத்தைந்து புருஷர், தங்கள் முதுகைத் கர்த்தருடைய ஆலயத்துக்கும் தங்கள் முகத்தைக் கீழ்த்திசைக்கும், நேராகத் திருப்பினவர்களாய்க் கிழக்கே இருக்கும் சூரியனை நமஸ்கரித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னைக் கர்த்தருடைய ஆலயத்தின் உட்பிராகாரத்திலே கொண்டுபோனார்; இதோ, கர்த்தருடைய ஆலயத்தின் வாசல் நடையிலே மண்டபத்துக்கும் பலிபீடத்துக்கும் நடுவே, ஏறக்குறைய இருபத்தைந்து புருஷர், தங்கள் முதுகைத் கர்த்தருடைய ஆலயத்துக்கும் தங்கள் முகத்தைக் கீழ்த்திசைக்கும், நேராகத் திருப்பினவர்களாய்க் கிழக்கே இருக்கும் சூரியனை நமஸ்கரித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வர் என்னை நோக்கி: மனுபுத்திரனே, இதைக் கண்டாயா? இங்கே யூதா வம்சத்தார் செய்கிற அருவருப்புகள் அற்பமான காரியமா? அவர்கள் தேசத்தைக் கொடுமையினால் நிரப்பி என்னை அடிக்கடி கோபமூட்டுகிறார்கள்; இதோ, அவர்கள் திராட்சக்கிளையைத் தங்கள் நாசிக்கு நேராகப் பிடிக்கி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53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ು ದೇಶವನ್ನು ಹಿಂಸೆಯಿಂದ ತುಂಬಿಸಿದ್ದಲ್ಲದೆ ನನ್ನನ್ನು ಕೆಣಕಬೇಕೆಂದು ಮತ್ತೆ ಯತ್ನಿಸುತ್ತಿದ್ದಾರೆ. ನೋಡು, ಅ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ೂಗಿಗೆ ಕೊಂಬೆಗಳನ್ನಿಟ್ಟು ಕೊಳ್ಳ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ಆರನೇ ವರುಷದ ಆರನೆಯ ತಿಂಗಳಿನ ಐದನೆಯ ದಿನದಲ್ಲಿ ಆಗಿದ್ದೇನಂದರೆ--ನಾನೂ ಯೆಹೂದದ ಹಿರಿಯರೂ ನನ್ನ ಮನೆಯ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ುಳಿತುಕೊಂಡಿರುವಾಗ ಅಲ್ಲಿ ದೇವರಾದ ಕರ್ತನ ಹಸ್ತವು ನನ್ನ ಮೇಲೆ ಬ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ಆದದರಿಂದ ನಾನು ಸಹ ಉಗ್ರ ದಿಂದಲೇ ಇರುವೆನು. ನನ್ನ ಕಣ್ಣು ಕನಿಕರಿಸುವದೂ ಇಲ್ಲ, ನಾನು ಕಟಾಕ್ಷಿಸುವದೂ ಇಲ್ಲ, ಅ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 ಕಿವಿಗಳಲ್ಲಿ ಮಹಾಧ್ವನಿಯಿಂದ ಕಿರಿಚಿದರೂ ನಾನು ಕೇಳಿಸಿಕೊಳ್ಳುವದೂ ಇ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ಆಮೇಲೆ ನಾನು ನೋಡಲಾಗಿ ಇಗೋ, ಬೆಂಕಿಯಂತೆ ತೋರುವ ಒಬ್ಬನ ರೂಪವು ಕಾಣಿಸಿತು; ಅವನ ನಡುವಿನ ಮೇಲ್ಗಡೆಯೂ ಕೆಳಗಡೆಯೂ ಮೆರಗ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ಿದ ಪೀತರತ್ನ ವರ್ಣದ ಹಾಗೆ ಹೊಳೆಯುತ್ತ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ಕೈಯ ಹಾಗಿರುವ ಹಸ್ತವನ್ನು ಚಾಚಿ, ನನ್ನ ತಲೆಯ ಕೂದಲಿನಿಂದ ನನ್ನನ್ನು ಹಿಡಿ ದನು; ಆಗ ಆತ್ಮನು ನನ್ನನ್ನು ಭೂಮ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ಕಾಶಕ್ಕೂ ಮಧ್ಯದಲ್ಲಿ ಎತ್ತಿ ನನ್ನನ್ನು ದೇವರದರ್ಶನಗಳಲ್ಲಿ ಯೆರೂ ಸಲೇಮಿಗೆ ಉತ್ತರದ ಕಡೆಗೆ ಎದುರಾಗಿರುವ ಒಳ ಬಾಗಲ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ಆಗ ಅವನು ನನ್ನನ್ನು ಕರ್ತನ ಆಲಯದ ಉತ್ತರ ಕಡೆಗೆ ಎದುರಾಗಿ ಬಾಗಲಿದ್ದ ಕಡೆಗೆ ತಂದನು; ಇಗೋ, ಅಲ್ಲಿ ತಮ್ಮೂಜ್‌ಗೋಸ್ಕ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ಡೆಗೆ ಅಸೂಯೆ ಎಬ್ಬಿಸುವ ವಿಗ್ರಹವು ಇದ್ದಲ್ಲಿಗೆ ತೆಗೆದುಕೊಂಡು ಹೋ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ಇಗೋ, ಇಸ್ರಾ ಯೇಲಿನ ದೇವರ ಮಹಿಮೆಯು ನಾನು ಆ ಬಯಲು ಸೀಮೆಯಲ್ಲಿ ನೋಡಿದ ಆಕಾರದ ಪ್ರಕಾ ರವೇ ಅಲ್ಲಿ ಇ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ಆಮೇಲೆ ಆತನು ನನಗೆ --ಮನುಷ್ಯಪುತ್ರನೇ, ಈಗ ಉತ್ತರದ ಕಡೆಗೆ ನಿನ್ನ ಕಣ್ಣುಗಳನ್ನು ಎತ್ತು ಅಂದಾಗ ನಾನು ಉತ್ತರದ ಕಡೆ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ಣ್ಣುಗಳನ್ನೆತ್ತಿದೆನು; ಇಗೋ, ಉತ್ತರದಲ್ಲಿ ಯಜ್ಞ ವೇದಿಯ ಬಾಗಿಲಲ್ಲಿ ಅಸೂಯೆ ವಿಗ್ರಹವು ಪ್ರವೇಶ ದಲ್ಲ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ಇದಲ್ಲದೆ ಆತನು ನನಗೆ ಹೇಳಿದ್ದೇನಂದರೆ --ಮನುಷ್ಯಪುತ್ರನೇ, ಅವರು ಮಾಡುತ್ತಿರುವದನ್ನು ನೋಡುತ್ತಿರುವಿಯಾ? ನಾನು ನ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ರಿಶುದ್ಧ ಸ್ಥಳವನ್ನು ಬಿಟ್ಟು ದೂರ ಹೋಗುವ ಹಾಗೆ ಇಸ್ರಾಯೇಲಿನ ಮನೆತನದವರು ಇಲ್ಲಿ ನಡೆಸುತ್ತಿರುವ ದೊಡ್ಡ ಅಸಹ್ಯ 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ೋಡುತ್ತಿರುವಿಯಾ? ಆದರೆ ಮತ್ತೆ ತಿರು ಗಿಕೋ, ನೀನು ಇನ್ನೂ ದೊಡ್ಡ ಅಸಹ್ಯಗಳನ್ನು ನೋಡುವ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ಗ ಅವನು ನನ್ನನ್ನು ಅಂಗಳದ ಬಾಗಲಿಗೆ ತಂದನು; ಮತ್ತು ನಾನು ನೋಡುವಾಗ ಇಗೋ, ಗೋಡೆಯಲ್ಲಿ ಒಂದು ರಂಧ್ರವನ್ನು ಕಂಡೆ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ಮೇಲೆ ಆತನು ನನಗೆ--ಮನುಷ್ಯಪುತ್ರನೇ, ಈಗ ಗೋಡೆಯಲ್ಲಿ ಕೊರೆ ಎಂದು ಹೇಳಿದನು. ಯಾವಾಗ ನಾನು ಗೋಡೆಯನ್ನು ಕೊರೆದೆನ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ಂದು ಬಾಗಿಲು ಕಾಣಿಸ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ಳುವ ಹೆಂಗಸರು ಕೂತ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ಗ ಆತನು ನನಗೆ--ಒಳಗೆ ಹೋಗು; ಅವರು ಮಾಡುವ ಕೆಟ್ಟ ಅಸಹ್ಯಗಳನ್ನು ನೋಡ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ಹಾಗೆಯೇ ನಾನು ಒಳಗೆ ಹೋಗಿ ನೋಡಿದೆನು; ಇಗೋ, ಎಲ್ಲಾ ಜಾತಿಯ ಕ್ರಿಮಿಕೀಟಗಳೂ ಅಸಹ್ಯ ಮೃಗಗಳೂ ಇಸ್ರಾಯೇಲ್ಯರು ಪೂಜಿಸ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ಕಲ ಮೂರ್ತಿಗಳೂ ಈ ಗೋಡೆಯ ಸುತ್ತಲೂ ಚಿತ್ರಿಸ ಲ್ಪಟ್ಟ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ಇದಲ್ಲದೆ ಇಸ್ರಾಯೇಲಿನ ಮನೆತನ ದವರಲ್ಲಿ ಎಪ್ಪತ್ತು ಮಂದಿಯೂ ಅವರ ಮಧ್ಯದಲ್ಲಿ ಶಾಫಾನನ ಮಗನಾದ ಯಾಜನ್ಯನೂ ನಿಂತುಕೊಂ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್ದರು; ಪ್ರತಿಯೊಬ್ಬನ ಕೈಯಲ್ಲೂ ಅವನವನ ಧೂಪಾ ರತಿ ಇತ್ತು; ಧೂಪದ ಸುವಾಸನೆಯು ಮೇಘವಾಗಿ ಏರುತ್ತ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ಗ ಆತನು ನನಗೆ ಮನುಷ್ಯಪುತ್ರನೇ, ಇಸ್ರಾಯೇಲಿನ ಮನೆತನದವರ ಪೂರ್ವಿಕರು ಕತ್ತಲೆ ಯಲ್ಲಿ ಪ್ರತಿಯೊಬ್ಬನೂ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ಠಡಿಗಳಲ್ಲಿ ಚಿತ್ರಗಳನ್ನು ಮಾಡುವದನ್ನು ನೋಡಿದೆಯಾ?--ಕರ್ತನು ನಮ್ಮನ್ನು ನೋಡುವದಿಲ್ಲ, ಕರ್ತನು ಭೂಮಿಯನ್ನು ತೊರೆ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ಿಟ್ಟಿದ್ದಾನೆ ಎಂದು ಹೇಳ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ಇದಲ್ಲದೆ ಆತನು ಹೇಳಿದ್ದೇನಂದರೆ--ಮತ್ತೊಂದು ಸಾರಿ ತಿರುಗಿಕೋ; ಅವರು ಮಾಡುವ ಇನ್ನೂ ಮಹಾ ಅಸಹ್ಯವಾದವು 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ೋಡುವ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ಆಮೇಲೆ ನನಗೆ ಆತನು, ಓ ನರಪುತ್ರನೇ, ನೋಡಿದಿಯೋ? ಮತ್ತೊಂದು ಸಾರಿ ತಿರುಗಿಕೋ ಇವುಗಳಿಗಿಂತ ಇನ್ನೂ ದೊಡ್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ಸಹ್ಯವಾದವುಗಳನ್ನು ನೋಡುವಿ ಎಂದು 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ಆಗ ಅವನು ನನ್ನನ್ನು ಕರ್ತನ ಆಲ ಯದ ಒಳಗಿನ ಅಂಗಳಕ್ಕೆ ಕರೆದುಕೊಂಡು ಹೋದನು. ಇಗೋ, ಕರ್ತನ ಮಂದಿರದ ಬಾಗಿಲ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್ವಾರಾಂಗ ಳಕ್ಕೂ ಯಜ್ಞವೇದಿಗೂ ಮಧ್ಯದಲ್ಲಿ ಸುಮಾರು ಇಪ್ಪ ತ್ತೈದು ಮಂದಿಯು ಕರ್ತನ ಮಂದಿರಕ್ಕೆ ಬೆನ್ನು ಕೊಟ್ಟ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ೂರ್ವದಿಕ್ಕಿನ ಕಡೆಗೆ ತಮ್ಮ ಮುಖಗಳನ್ನು ತಿರು ಗಿಸಿ ಸೂರ್ಯ ನಮಸ್ಕಾರ ಮಾಡುತ್ತ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ಗ ಆತನು ನನಗೆ--ಓ ಮನುಷ್ಯಪುತ್ರನೇ, ನೋಡಿ ದೆಯಾ? ಅವರು ಇಲ್ಲಿ ಮಾಡುವ ಅಸಹ್ಯವಾದವುಗಳು ಯೆಹೂದನ ಮನೆತನದವರಿಗಲ್ಲವ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2026-07-25T14:18:32Z</dcterms:created>
  <dcterms:modified xsi:type="dcterms:W3CDTF">2026-07-25T14:18:32Z</dcterms:modified>
  <dc:title>எசேக்கியேல்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