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354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ல மேய்ப்பன் என் இயேசு வந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செல்லும் பாதையில் ஒளியாய் நி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 எனக்கு வழி காட்டீன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ப் பாடிடும் வரம் தந்த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க்காய் வாழ்ந்திட பெலன் தந்தீரே- உம்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ாழ்வில் இருந்தேன் தயவாக நினைத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ரத்திரம் என்னை விட்டு நீங்கச் செய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்வில் என்னை உயரத்தில் வைத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றுமையின் வேதனையை ஓடச் செய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ப் பாடும் ஊழியம் செய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யன்றி உலகினில் எவரும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ன்றுக்கும் குறைவில்லை என் வாழ்வ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 நீரிருக்க கவலையில்லை- உம்மை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சாட்டை இல்லா பம்பரம் போல தரையின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ும் கிடந்தேனய்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ூலறுத்த பட்டத்தைப் போ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ுளும் மேகத்தில் காணாமல் மறைந்தேனய்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க்கு ஒருவர் இருக்கின்றார் எ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ு ஆறுதல் சொன்னீரய்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ுளும் புயலும் வந்தாலும் வரட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து இதயம் கலங்காதய்யா- உம்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துணை இன்றி வாழவேறு விருப்பமில்லை – எ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டலும் உயிரும் நீர்தானய்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ப் பிரிந்தால் உலகில் வாழ்வேதய்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ே என் கண்கண்ட தெய்வ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ம் எனக்கு வழிகாட்டும் தீபம் – உம்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ாதை மாறிய ஆட்டைப் போல் நான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ரினில் ஓடினேன் ஒரு நாள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2026-07-30T13:14:34Z</dcterms:created>
  <dcterms:modified xsi:type="dcterms:W3CDTF">2026-07-30T13:14:34Z</dcterms:modified>
  <dc:title>துதிப் பாடல்கள் : 734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