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த்தால் என் தீங்க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ேடுண்டாய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ையால் என்னு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ளிப்பெ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ர் என் 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தைந்த மேன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மாய்க் கிட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ட்சிப்புக்க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டுண்டோரே ஆ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ென் ஆவி பே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து துடிக்கு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ிலும் என் நிம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லம்பவே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ற்ற கர்த்தாவு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ம் ரத்தம் ஊ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ஸ்தாபமின்றி ஆ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ப் பார்க்கக்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இயேசுவே என் ஜீ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ல்லறைக்குள்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க்கப்பட்டதைத்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ிந்திப்பே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லை பதைத்து நோ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ிகவும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ரணநாள் 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தியா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ாஞ்ச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மைந்தனின் ச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க்குப் போக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அவரே ம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யப்பட்ட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தாமே பாவ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ச் சும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2026-09-15T09:55:31Z</dcterms:created>
  <dcterms:modified xsi:type="dcterms:W3CDTF">2026-09-15T09:55:31Z</dcterms:modified>
  <dc:title>துதிப் பாடல்கள் : 905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