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த்தால் என் தீங்க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ேடுண்டாய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ையால் என்னுள்ள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த்தளிப்பெட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ண்டவர் என் ரட்சக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தைந்த மேன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த்தமாய்க் கிட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ரட்சிப்புக்கா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டுண்டோரே ஆ உ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ென் ஆவி பே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து துடிக்கு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ிலும் என் நிம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ுலம்பவே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மற்ற கர்த்தாவு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ாம் ரத்தம் ஊ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ஸ்தாபமின்றி ஆ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ப் பார்க்கக்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இயேசுவே என் ஜீ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ல்லறைக்குள்ள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க்கப்பட்டதைத்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ிந்திப்பேன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லை பதைத்து நோ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ிகவும் எந்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ரணநாள் ம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தியா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ாஞ்சி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மைந்தனின் சவ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றைக்குப் போகு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அவரே மர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ையப்பட்ட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தாமே பாவ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ைச் சும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2026-07-30T14:12:22Z</dcterms:created>
  <dcterms:modified xsi:type="dcterms:W3CDTF">2026-07-30T14:12:22Z</dcterms:modified>
  <dc:title>துதிப் பாடல்கள் : 905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