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1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்வோனின் வல்லமை அழிய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ாக நாங்கள் ஒடிட உயிரடைய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வலையின் கட்டுகள் உடைய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ந்தோஷத்தாலே நிரப்ப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ரவுகளெல்லாம் துதிநேரமாய் உயிரடைய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ங்க ஆவியை அனுப்பு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உயிரடைய செய்யு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ர்ந்த எலும்புகள் இந்த நாள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டைய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டைய வேண்டுமே உயிரடைய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டைய வேண்டுமே உயிரடைய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உயிர்த்தெழுந்த வல்லமை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ளக் கட்டுகள் உடைய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2026-09-15T10:58:32Z</dcterms:created>
  <dcterms:modified xsi:type="dcterms:W3CDTF">2026-09-15T10:58:32Z</dcterms:modified>
  <dc:title>துதிப் பாடல்கள் : 621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