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வோனின் வல்லமை அழ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நாங்கள் ஒடிட 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ின் கட்டுகள் உடை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த்தாலே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ரவுகளெல்லாம் துதிநேரமாய் 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ஆவியை அனுப்ப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யிரடைய செய்ய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ுகள் இந்த 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டைய வேண்டுமே 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டைய வேண்டுமே உயிரட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யிர்த்தெழுந்த வல்லமை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ளக் கட்டுகள் உடை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2026-07-30T11:21:51Z</dcterms:created>
  <dcterms:modified xsi:type="dcterms:W3CDTF">2026-07-30T11:21:51Z</dcterms:modified>
  <dc:title>துதிப் பாடல்கள் : 621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