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ோ மனுஷரின் மத்தியில் தேவாதி தேவனே
வாசஞ் செய்கிறாரே !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  தேவன் தாபரிக்கும் ஸ்தலமே 
தம் ஜனத்தாரின் மத்தியிலாம் 
தேவன் தாம் அவர்கள் - தேவனாயிருந்தே
கண்ணீர் யாவையும் துடைக்கிறாரே ! --- இதோ
2.   தேவ ஆலயமும் அவரே 
தூய ஒளி விளக்கும் அவரே
ஜீவனாலே தம் ஜனங்களின் - தாகம் தீர்க்கும்
சுத்த ஜீவ நதியும் அவரே ! --- இதோ
3.  மகிமை நிறை பூரணமே
மகா பரிசுத்த ஸ்தல மதுவே
என்றும் துதியுடனே - அதன் வாசல் உள்ளே
எங்கள் பாதங்கள் நிற்கிறதே ! --- இதோ 
4.  சீயோனே உன் வாசல்களை
ஜீவ தேவனே நேசிக்கிறார்
சீர் மிகுந்திடு மிச் - சுவிசேஷந்தனை
கூறி உயர்த்திடுவோம் உனையே ! --- இதோ
5.  முன்னோடியாய் இயேசு பரன்
மூலைக் கல்லாகி சீயோனிலே
வாசஞ் செய்திடும் உன்னத சிகரமதை
வாஞ்சையோடு நாம் நாடிடுவோம் --- இத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2026-07-31T13:08:59Z</dcterms:created>
  <dcterms:modified xsi:type="dcterms:W3CDTF">2026-07-31T13:08:59Z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