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க் கேடகம் பிட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ன் வழியில் நட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ுற்றிலும் வெற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த் தீபத்தை ஏ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ச் சித்தம் அதை நிறைவே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கு முன் தேசம் பணியச்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மகிழ்ந்திட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ஞர் இயக்கமாய்ப் புறப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எங்கும் சென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ம் ஜனங்களை மீட்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வருகையை விரைவாக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ராஜன் வ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ை ஆயத்தமாக்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சூழ பரிசுத்தரோடே தேவன் வ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வாழ்வைத் தர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2026-07-30T11:21:51Z</dcterms:created>
  <dcterms:modified xsi:type="dcterms:W3CDTF">2026-07-30T11:21:51Z</dcterms:modified>
  <dc:title>துதிப் பாடல்கள் : 580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