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ு யாவும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யர்கள் தேடும் பரிசுத்த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டினோரைத் தள்ளிடாமல் காக்கும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யாவும் முட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ு யாவும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ின் நாமம் சொல்லும் போது போக கூ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ின் நாமம் கேட்க தீமை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ெங்கும் போற்றும் –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யாவும் முட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ு யாவும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ாசமுள்ள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ம் நாம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ங்களில் சிறந்த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் இயேசு கிறிஸ்த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யாவும் முட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2026-09-15T11:41:18Z</dcterms:created>
  <dcterms:modified xsi:type="dcterms:W3CDTF">2026-09-15T11:41:18Z</dcterms:modified>
  <dc:title>துதிப் பாடல்கள்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