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வு யாவும் பா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ம் இயேசு நாமம் ம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னியர்கள் தேடும் பரிசுத்த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்டினோரைத் தள்ளிடாமல் காக்கும்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்கள் யாவும் முட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ம் இயேசு நாமம் ம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வு யாவும் பா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ம் இயேசு நாமம் ம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ரின் நாமம் சொல்லும் போது போக கூ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ின் நாமம் கேட்க தீமை அழிய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ிலமெங்கும் போற்றும் – எ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்கள் யாவும் முட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ம் இயேசு நாமம் ம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வு யாவும் பா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ம் இயேசு நாமம் ம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வாசமுள்ள யா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ும் நாமம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ங்களில் சிறந்த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ன் இயேசு கிறிஸ்து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்கள் யாவும் முட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ம் இயேசு நாமம் ம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2026-07-30T13:14:36Z</dcterms:created>
  <dcterms:modified xsi:type="dcterms:W3CDTF">2026-07-30T13:14:36Z</dcterms:modified>
  <dc:title>துதிப் பாடல்கள்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