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4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சமாரியன் இயேசு
என்னைத் தேடி வந்த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ாயம் கட்டினாரே
தோள்மேல் சுமந்த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சமாரியன் இயேசு
என்னைத் தேடி வந்த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சபையில் சேர்த்தாரே
வசனத்தால் காப்ப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சமாரியன் இயேசு
என்னைத் தேடி வந்த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மீண்டும் வருவாரே
அழைத்துச் செல்வ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சமாரியன் இயேசு
என்னைத் தேடி வந்தாரே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சமாரியன் இயேசு
என்னைத் தேடி வந்த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ைக் கண்டாரே
அணைத்துக் கொண்ட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சமாரியன் இயேசு
என்னைத் தேடி வந்த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ருகில் வந்தாரே
மனது உருகின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சமாரியன் இயேசு
என்னைத் தேடி வந்த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ரசத்தை வார்த்தாரே
இரட்சிப்பைத் தந்த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சமாரியன் இயேசு
என்னைத் தேடி வந்த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ண்ணெய் வார்த்தாரே
அபிஷேகம் செய்த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2026-09-16T22:31:25Z</dcterms:created>
  <dcterms:modified xsi:type="dcterms:W3CDTF">2026-09-16T22:31:25Z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