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யம் கட்டினாரே
தோள்மேல் சும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பையில் சேர்த்தாரே
வசனத்தால் காப்ப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ீண்டும் வருவாரே
அழைத்துச் செல்வ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க் கண்டாரே
அணைத்துக் கொண்ட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ருகில் வந்தாரே
மனது உருகின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சத்தை வார்த்தாரே
இரட்சிப்பைத் த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சமாரியன் இயேசு
என்னைத் தேடி வந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ண்ணெய் வார்த்தாரே
அபிஷேகம் செய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2026-07-30T21:39:24Z</dcterms:created>
  <dcterms:modified xsi:type="dcterms:W3CDTF">2026-07-30T21:39:24Z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