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ந்தை யாவும் உனக்காய் ஏற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ினால் அடி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ரமான காட்சிய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ற்ற தேவனே மகிமை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றந்தோராய் நீச குருசில் இயேசு தொங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போக்க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க்கு பிழைக்க செய்த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ளில் கால்களில் இரத்தமும் வட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ோய்கள் யாவும் ஏற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ே அடை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ில் தொங்க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ழும்பாலே குணமடை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துன்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மீட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யாக பாதை இயேசு காட்ட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அவரின் பி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ன்று வாழ்ந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ாவம் நீக்க தம்மைத்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லுவை ஏற்ற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ர்வையும் இரத்தமாக ஆத்த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குலம் அடைந்தாரே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 தந்தையே உம் சி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இயேசு கதற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ரசினில் முள்முடி சிவப்பங்கி தரித்தோ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2026-07-25T13:25:42Z</dcterms:created>
  <dcterms:modified xsi:type="dcterms:W3CDTF">2026-07-25T13:25:42Z</dcterms:modified>
  <dc:title>துதிப் பாடல்கள் : 1051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