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ந்தை யாவும் உனக்காய் ஏற்ற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ரினால் அடிபட்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ோரமான காட்சியா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சற்ற தேவனே மகிமை யா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றந்தோராய் நீச குருசில் இயேசு தொங்கி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த்தை போக்க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க்கு பிழைக்க செய்தார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ைகளில் கால்களில் இரத்தமும் வடிய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நோய்கள் யாவும் ஏற்ற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கமே அடைவ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யில் தொங்குக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ழும்பாலே குணமடைவ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்தனை துன்ப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யும் மீட்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யாக பாதை இயேசு காட்டி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மும் அவரின் பின்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ன்று வாழ்ந்திடுவ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பாவம் நீக்க தம்மைத் தந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சிலுவை ஏற்றன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ர்வையும் இரத்தமாக ஆத்தும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யாகுலம் அடைந்தாரே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க்காக தந்தையே உம் சித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 இயேசு கதறின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ரசினில் முள்முடி சிவப்பங்கி தரித்தோர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2026-07-25T13:25:42Z</dcterms:created>
  <dcterms:modified xsi:type="dcterms:W3CDTF">2026-07-25T13:25:42Z</dcterms:modified>
  <dc:title>துதிப் பாடல்கள் : 1051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