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ான் உம்மைப் பற்றி இரட்சகா!
வீண் வெட்கம் அடையேன்
பேரன்பைக் குறித்தாண்டவா
நான் சாட்சி கூற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ண்டையில் 
நம்பிவந்து நிற்கையில்
பாவப்பாரம் நீங்கி வாழ்வடைந்தேன்
எந்த நேரமும் என துள்ளத்திலும்
பேரானந்தம் பொங்கிப் பா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! உந்தன் நல்ல நாமத்தை
நான் நம்பிச் சார்வதால்
நீர் கைவிடீர் இவ்வேழையைக்
காப்பீர் தேவாவியால் --- சில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ாவல்ல வாக்கின் உண்மையை
கண்டுணரச் செய்தீர்
நான் ஒப்புவித்த பொருளை
விடாமல் காக்கிறீர் --- சில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ீர் மாட்சியோடு வருவீர்
அப்போது களிப்பேன்
ஓர் வாசஸ்தலம் கொடுப்பீர்
மெய்ப் பாக்கியம் அடைவேன் --- சிலுவ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2026-07-09T07:18:03Z</dcterms:created>
  <dcterms:modified xsi:type="dcterms:W3CDTF">2026-07-09T07:18:03Z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