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-(2) (ஆராதனை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துரமே ஆராதனை மகத்துவமே ஆராதனை -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ான தேவனே, மாசில்லாத ராஜ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-(2) (ஆராதனை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ுதுமையே ஆராதனை புண்ணியமே ஆராதனை -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ணமான தேவனே, பூலோக ராஜ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-(2) (ஆராதனை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தேவனே ஆராதனை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வியே, ஆராதனை ஆராதனை -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ித்தியரே ஆராதனை, சத்தியரே ஆராதனை -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காக்கும்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ம் பேசும் ராஜ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-(2) (ஆராதனை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ன்னதரே ஆராதனை, உத்தமரே ஆராதனை -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ான தேவனே உயிருள்ள ராஜ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2026-06-15T12:12:33Z</dcterms:created>
  <dcterms:modified xsi:type="dcterms:W3CDTF">2026-06-15T12:12:33Z</dcterms:modified>
  <dc:title>துதிப் பாடல்கள் : 271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