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08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-(2)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துரமே ஆராதனை மகத்துவமே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தேவனே, மாசில்லாத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-(2)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ுதுமையே ஆராதனை புண்ணியமே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மான தேவனே, பூலோக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-(2)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தேவனே ஆராதனை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வியே, ஆராதனை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த்தியரே ஆராதனை, சத்தியரே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காக்கும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பேசும்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-(2) (ஆராதன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னதரே ஆராதனை, உத்தமரே ஆராதனை -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ன தேவனே உயிருள்ள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2026-07-31T21:48:56Z</dcterms:created>
  <dcterms:modified xsi:type="dcterms:W3CDTF">2026-07-31T21:48:56Z</dcterms:modified>
  <dc:title>துதிப் பாடல்கள் : 271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