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உன்னதமானவரின்
உயர் மறைவிலிருக்கிறவன்  
சர்வ வல்லவரின் நிழலில் தங்குவான்  
இது பரம சிலாக்கியம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ட்டையின் கீழ் அடைக்கலம் புகவே  
தம் சிறகுகளால் மூடுவார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தேவன் என் அடைக்கலமே  
என் கோட்டையும் அரணுமவர்  
அவர் சத்தியம் பரிசையும் கேடகமாம்  
என் நம்பிக்கையும் அவரே --- அவர்  
3.  இரவின் பயங்கரத்துக்கும்  
பகலில் பறக்கும் அம்புக்கும்  
இருளில் நடமாடும் கொள்ளை நோய்க்கும்  
நான் பயப்படவே மாட்டேன் --- அவர்  
4.   ஆயிரம் பதினாயிரம்  
பேர்கள் உன் பக்கம் விழுந்தாலும்  
அது ஒரு காலத்தும் உன்னை அணுகிடாதே  
உன் தேவன் உன் தாபரமே --- அவர்  
5.   தேவன் உன் அடைக்கலமே  
ஒரு பொல்லாப்பும் உன்னைச் சேருமோ  
ஒரு வாதையும் உன் கூடாரத்தையே  
அணுகாமலே காத்திடுவார் --- அவர்  
6.  உன் வழிகளிலெல்லாம்  
உன்னைத் தூதர்கள் காத்திடுவார்  
உன் பாதம் கல்லில் இடறாதபடி  
தங்கள் கரங்களில் ஏந்திடுவார் --- அவர்  
7.   சிங்கத்தின் மேலும் நடந்து  
வலுசர்ப்பத்தையும் மிதிப்பாய்  
அவர் நாமத்தை நீ முற்றும் நம்பினதால்  
உன்னை விடுவித்து காத்திடுவார் --- அவர்  
8.   ஆபத்திலும் அவரை நான்  
நோக்கிக் கூப்பிடும் வேளையிலும்  
என்னை தப்புவித்தே முற்றும் இரட்சிப்பாரே  
என் ஆத்தும நேசரவர் --- அவர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2026-07-30T20:00:31Z</dcterms:created>
  <dcterms:modified xsi:type="dcterms:W3CDTF">2026-07-30T20:00:31Z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