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யும் உன் எல்லா இராணுவங்களும் உன்னோடிருக்கிற ஜனங்களும் இஸ்ரவேல் மலைகளில் விழுவீர்கள்; உராய்ஞ்சுகிற சகலவித பட்சிகளுக்கும் வெளியின் மிருகங்களுக்கும் உன்னை இரையாகக்கொடு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யும் உன் எல்லா இராணுவங்களும் உன்னோடிருக்கிற ஜனங்களும் இஸ்ரவேல் மலைகளில் விழுவீர்கள்; உராய்ஞ்சுகிற சகலவித பட்சிகளுக்கும் வெளியின் மிருகங்களுக்கும் உன்னை இரையாகக்கொடுப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பராக்கிரமசாலிகளின் மாம்சத்தைத் தின்று, பூமியினுடைய பிரபுக்களின் இரத்தத்தைக் குடிப்பீர்கள்; அவர்கள் எல்லாரும் பாசானிலே கொழுத்துப்போன ஆட்டுக்கடாக்களுக்கும் ஆட்டுக்குட்டிகளுக்கும் வெள்ளாட்டுக் கடாக்களுக்கும் காளைகளுக்கும் சமானமான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பராக்கிரமசாலிகளின் மாம்சத்தைத் தின்று, பூமியினுடைய பிரபுக்களின் இரத்தத்தைக் குடிப்பீர்கள்; அவர்கள் எல்லாரும் பாசானிலே கொழுத்துப்போன ஆட்டுக்கடாக்களுக்கும் ஆட்டுக்குட்டிகளுக்கும் வெள்ளாட்டுக் கடாக்களுக்கும் காளைகளுக்கும் சமானமான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ாலமான வெளியில் விழு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ாலமான வெளியில் விழு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சத்தில் சுற்றித்திரிகிறவர்கள் திரிந்துகொண்டிருப்பார்கள்; யாராவது ஒருவன் மனுஷனின் எலும்பைக்காணும்போது புதைக்கிறவர்கள் அதை ஆமோன்கோகுடைய பள்ளத்தாக்கிலே புதைக்குமட்டும் அதினண்டையிலே ஒரு அடையாளத்தை நாட்டு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ங்களுக்காகச் செய்யும் யாகத்திலே நீங்கள் திருப்தியாகுமளவும் கொழுப்பைத் தின்று வெறியாகுமளவும் இரத்தத்தைக் குடிப்ப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ங்களுக்காகச் செய்யும் யாகத்திலே நீங்கள் திருப்தியாகுமளவும் கொழுப்பைத் தின்று வெறியாகுமளவும் இரத்தத்தைக் குடிப்ப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மாகோகிடத்திலும் தீவுகளில் நிர்விசாரமாய்க் குடியிருக்கிறவர்களிடத்திலும் அக்கினியை அனுப்புவேன்; அப்பொழுது நான் கர்த்தரென்று அறிந்துகொள்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மாகோகிடத்திலும் தீவுகளில் நிர்விசாரமாய்க் குடியிருக்கிறவர்களிடத்திலும் அக்கினியை அனுப்புவேன்; அப்பொழுது நான் கர்த்தரென்று அறிந்துகொள்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ய் என் பந்தியிலே குதிரைகளையும் இரதவீரர்களையும், பராக்கிரமசாலிகளையும், சகல யுத்தவீரர்களையும் தின்று, திருப்தியாவீர்களெ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ய் என் பந்தியிலே குதிரைகளையும் இரதவீரர்களையும், பராக்கிரமசாலிகளையும், சகல யுத்தவீரர்களையும் தின்று, திருப்தியாவீர்களெ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நான் என் ஜனமாகிய இஸ்ரவேலின் நடுவிலே என் பரிசுத்த நாமத்தைத் தெரிவிப்பேன்; என் பரிசுத்த நாமத்தை இனிப் பரிசுத்தக்குலைச்சலாக்கவொட்டேன்; அதினால் நான் இஸ்ரவேலில் பரிசுத்தராகிய கர்த்தர் என்று புறஜாதிகள் அறிந்துகொள்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நான் என் ஜனமாகிய இஸ்ரவேலின் நடுவிலே என் பரிசுத்த நாமத்தைத் தெரிவிப்பேன்; என் பரிசுத்த நாமத்தை இனிப் பரிசுத்தக்குலைச்சலாக்கவொட்டேன்; அதினால் நான் இஸ்ரவேலில் பரிசுத்தராகிய கர்த்தர் என்று புறஜாதிகள் அறிந்துகொள்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நான் என் ஜனமாகிய இஸ்ரவேலின் நடுவிலே என் பரிசுத்த நாமத்தைத் தெரிவிப்பேன்; என் பரிசுத்த நாமத்தை இனிப் பரிசுத்தக்குலைச்சலாக்கவொட்டேன்; அதினால் நான் இஸ்ரவேலில் பரிசுத்தராகிய கர்த்தர் என்று புறஜாதிகள் அறிந்துகொள்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்விதமாய் என் மகிமையை நான் புறஜாதிகளுக்குள்ளே விளங்கப்பண்ணுவேன்; நான் செய்த என் நியாயத்தையும், அவர்கள்மேல் நான் வைத்த என் கையையும் எல்லா ஜாதிகளையும் காண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சத்தில் சுற்றித்திரிகிறவர்கள் திரிந்துகொண்டிருப்பார்கள்; யாராவது ஒருவன் மனுஷனின் எலும்பைக்காணும்போது புதைக்கிறவர்கள் அதை ஆமோன்கோகுடைய பள்ளத்தாக்கிலே புதைக்குமட்டும் அதினண்டையிலே ஒரு அடையாளத்தை நாட்டுவ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்விதமாய் என் மகிமையை நான் புறஜாதிகளுக்குள்ளே விளங்கப்பண்ணுவேன்; நான் செய்த என் நியாயத்தையும், அவர்கள்மேல் நான் வைத்த என் கையையும் எல்லா ஜாதிகளையும் காண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றுமுதல் என்றும் நான் தங்கள் தேவனாகிய கர்த்தர் என்று இஸ்ரவேல் வம்சத்தார் அறிந்துகொள்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அது வந்து, அது சம்பவித்தது என்று கர்த்தராகிய ஆண்டவர் சொல்லுகிறார்; நான் சொன்னநாள் இதுவ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அது வந்து, அது சம்பவித்தது என்று கர்த்தராகிய ஆண்டவர் சொல்லுகிறார்; நான் சொன்னநாள் இதுவ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் வம்சத்தார் தங்கள் அக்கிரமத்தினிமித்தமே சிறைப்பட்டுப்போனார்கள் என்று அப்பொழுது புறஜாதிகள் அறிந்துகொள்வார்கள்; அவர்கள் எனக்கு விரோதமாய்த் துரோகம்பண்ணினபடியால், என் முகத்தை நான் அவர்களுக்கு மறைத்து, அவர்கள் சத்துருக்களின் கையில் அவர்களை ஒப்புக்கொடுத்தேன்; அவர்கள் அனைவரும் பட்டயத்தால் விழ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் வம்சத்தார் தங்கள் அக்கிரமத்தினிமித்தமே சிறைப்பட்டுப்போனார்கள் என்று அப்பொழுது புறஜாதிகள் அறிந்துகொள்வார்கள்; அவர்கள் எனக்கு விரோதமாய்த் துரோகம்பண்ணினபடியால், என் முகத்தை நான் அவர்களுக்கு மறைத்து, அவர்கள் சத்துருக்களின் கையில் அவர்களை ஒப்புக்கொடுத்தேன்; அவர்கள் அனைவரும் பட்டயத்தால் விழ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் வம்சத்தார் தங்கள் அக்கிரமத்தினிமித்தமே சிறைப்பட்டுப்போனார்கள் என்று அப்பொழுது புறஜாதிகள் அறிந்துகொள்வார்கள்; அவர்கள் எனக்கு விரோதமாய்த் துரோகம்பண்ணினபடியால், என் முகத்தை நான் அவர்களுக்கு மறைத்து, அவர்கள் சத்துருக்களின் கையில் அவர்களை ஒப்புக்கொடுத்தேன்; அவர்கள் அனைவரும் பட்டயத்தால் விழ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ட்டணங்களின் குடிகள் வெளியே போய், கேடகங்களும், பரிசைகளும், வில்லுகளும், அம்புகளும் வளைதடிகளும், ஈட்டிகளுமாகிய ஆயுதங்களை எடுத்து எரிப்பார்கள்; ஏழுவருஷம் அவைகளை எடுத்து எரி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ட்டணங்களின் குடிகள் வெளியே போய், கேடகங்களும், பரிசைகளும், வில்லுகளும், அம்புகளும் வளைதடிகளும், ஈட்டிகளுமாகிய ஆயுதங்களை எடுத்து எரிப்பார்கள்; ஏழுவருஷம் அவைகளை எடுத்து எரி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அசுத்தத்துக்குத் தக்கதாகவும், அவர்களுடைய மீறுதல்களுக்குத்தக்கதாகவும், நான் அவர்களுக்குச் செய்து, என் முகத்தை அவர்களுக்கு மறைத்த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மனுபுத்திரனே, நீ கோகுக்கு விரோதமாகத் தீர்க்கதரிசனம் உரைத்துச்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அசுத்தத்துக்குத் தக்கதாகவும், அவர்களுடைய மீறுதல்களுக்குத்தக்கதாகவும், நான் அவர்களுக்குச் செய்து, என் முகத்தை அவர்களுக்கு மறைத்த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வெளியிலிருந்து விறகுகொண்டுவராமலும் காடுகளில் வெட்டாமலும், ஆயுதங்களை எடுத்து எரிப்பார்கள்; அவர்கள் தங்களைக் கொள்ளையிட்டவர்களைக் கொள்ளையிட்டு, தங்களைச் சூறையாடினவர்களைச் சூறையா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வெளியிலிருந்து விறகுகொண்டுவராமலும் காடுகளில் வெட்டாமலும், ஆயுதங்களை எடுத்து எரிப்பார்கள்; அவர்கள் தங்களைக் கொள்ளையிட்டவர்களைக் கொள்ளையிட்டு, தங்களைச் சூறையாடினவர்களைச் சூறையா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வெளியிலிருந்து விறகுகொண்டுவராமலும் காடுகளில் வெட்டாமலும், ஆயுதங்களை எடுத்து எரிப்பார்கள்; அவர்கள் தங்களைக் கொள்ளையிட்டவர்களைக் கொள்ளையிட்டு, தங்களைச் சூறையாடினவர்களைச் சூறையா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லால் கர்த்தராகிய ஆண்டவர் சொல்லுகிறது என்னவென்றால்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லால் கர்த்தராகிய ஆண்டவர் சொல்லுகிறது என்னவென்றால்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் இஸ்ரவேல் தேசத்திலே சமுத்திரத்துக்குக் கிழக்கே பிரயாணக்காரரின் பள்ளத்தாக்கைப் புதைக்கிற ஸ்தானமாக கோகுக்குக் கொடுப்பேன்; அது வழிப்போக்கர் மூக்கைப் பொத்திக்கொண்டுபோகப்பண்ணும்; அங்கே கோகையும் அவனுடைய எல்லாச் சேனையையும் புதைத்து, அதை ஆமோன்கோகின் பள்ளத்தாக்கு என்ப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் இஸ்ரவேல் தேசத்திலே சமுத்திரத்துக்குக் கிழக்கே பிரயாணக்காரரின் பள்ளத்தாக்கைப் புதைக்கிற ஸ்தானமாக கோகுக்குக் கொடுப்பேன்; அது வழிப்போக்கர் மூக்கைப் பொத்திக்கொண்டுபோகப்பண்ணும்; அங்கே கோகையும் அவனுடைய எல்லாச் சேனையையும் புதைத்து, அதை ஆமோன்கோகின் பள்ளத்தாக்கு என்ப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் இஸ்ரவேல் தேசத்திலே சமுத்திரத்துக்குக் கிழக்கே பிரயாணக்காரரின் பள்ளத்தாக்கைப் புதைக்கிற ஸ்தானமாக கோகுக்குக் கொடுப்பேன்; அது வழிப்போக்கர் மூக்கைப் பொத்திக்கொண்டுபோகப்பண்ணும்; அங்கே கோகையும் அவனுடைய எல்லாச் சேனையையும் புதைத்து, அதை ஆமோன்கோகின் பள்ளத்தாக்கு என்ப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ங்கள் அவமானத்தையும், பயப்படுத்துவார் இல்லாமல், தாங்கள் சுகமாய்த் தங்கள் தேசத்தில் குடியிருக்கும்போது எனக்கு விரோதமாய்த் தாங்கள் செய்த எல்லாத் துரோகத்தையும் சுமந்து தீர்த்தபின்பு, நான் யாக்கோபின் சிறையிருப்பைத்திருப்பி, இஸ்ரவேல் வம்சமனைத்துக்கும் இரங்கி, என் பரிசுத்த நாமத்துக்காக வைராக்கியமாயிரு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மனுபுத்திரனே, நீ கோகுக்கு விரோதமாகத் தீர்க்கதரிசனம் உரைத்துச்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ங்கள் அவமானத்தையும், பயப்படுத்துவார் இல்லாமல், தாங்கள் சுகமாய்த் தங்கள் தேசத்தில் குடியிருக்கும்போது எனக்கு விரோதமாய்த் தாங்கள் செய்த எல்லாத் துரோகத்தையும் சுமந்து தீர்த்தபின்பு, நான் யாக்கோபின் சிறையிருப்பைத்திருப்பி, இஸ்ரவேல் வம்சமனைத்துக்கும் இரங்கி, என் பரிசுத்த நாமத்துக்காக வைராக்கியமாயிருப்ப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் வம்சத்தார், தேசத்தைச் சுத்தம்பண்ணும்படிக்கு அவர்களைப் புதைத்துத்தீர ஏழுமாதம் செல்ல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அவர்களை ஜனசதளங்களிலிருந்து திரும்பிவரப்பண்ணி, அவர்களுடைய பகைஞரின் தேசங்களிலிருந்து அவர்களைக் கூட்டிக்கொண்டுவந்து, திரளான ஜாதிகளுடைய கண்களுக்கு முன்பாக அவர்களுக்குள் நான் பரிசுத்தர் என்று விளங்கும்போ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அவர்களை ஜனசதளங்களிலிருந்து திரும்பிவரப்பண்ணி, அவர்களுடைய பகைஞரின் தேசங்களிலிருந்து அவர்களைக் கூட்டிக்கொண்டுவந்து, திரளான ஜாதிகளுடைய கண்களுக்கு முன்பாக அவர்களுக்குள் நான் பரிசுத்தர் என்று விளங்கும்போ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சத்தின் ஜனங்களெல்லாரும் புதைத்துக்கொண்டிருப்பார்கள்; நான் மகிமைப்படும் அந்நாளிலே அது அவர்களுக்குக் கீர்த்தியாக இருக்க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சத்தின் ஜனங்களெல்லாரும் புதைத்துக்கொண்டிருப்பார்கள்; நான் மகிமைப்படும் அந்நாளிலே அது அவர்களுக்குக் கீர்த்தியாக இருக்க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ங்களைப் புறஜாதிகளிடத்தில் சிறைப்பட்டுப்போகப்பண்ணின நான் தங்களில் ஒருவரையும் அங்கே அப்புறம் வைக்காமல், தங்களைத் தங்கள் சுயதேசத்திலே திரும்பக்கூட்டிக்கொண்டுவந்தேன் என்பதினால், நான் தங்கள் தேவனாகிய கர்த்தர் என்று அறிந்துகொள்வ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ங்களைப் புறஜாதிகளிடத்தில் சிறைப்பட்டுப்போகப்பண்ணின நான் தங்களில் ஒருவரையும் அங்கே அப்புறம் வைக்காமல், தங்களைத் தங்கள் சுயதேசத்திலே திரும்பக்கூட்டிக்கொண்டுவந்தேன் என்பதினால், நான் தங்கள் தேவனாகிய கர்த்தர் என்று அறிந்துகொள்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சத்தைச் சுத்தம்பண்ணுவதற்காக அதில் கிடக்கும் மற்றப் பிரேதங்களைப் புதைக்கும்படிக்கு நித்தமும் தேசத்தில் சுற்றித்திரியும் மனுஷரையும், சுற்றித்திரிகிறவர்களோடேகூடப் புதைக்கிறவர்களையும் தெரிந்து நியமிப்பார்கள்; ஏழுமாதங்கள் முடிந்தபின்பும் இவர்கள் தேடிக்கொண்டிருப்ப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சத்தைச் சுத்தம்பண்ணுவதற்காக அதில் கிடக்கும் மற்றப் பிரேதங்களைப் புதைக்கும்படிக்கு நித்தமும் தேசத்தில் சுற்றித்திரியும் மனுஷரையும், சுற்றித்திரிகிறவர்களோடேகூடப் புதைக்கிறவர்களையும் தெரிந்து நியமிப்பார்கள்; ஏழுமாதங்கள் முடிந்தபின்பும் இவர்கள் தேடிக்கொண்ட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கரத்துக்கு ஆமோனா என்று பெயரிடப்படும்; இவ்விதமாய் தேசத்தைச் சுத்தம்பண்ணுவ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இஸ்ரவேல் வம்சத்தார்மேல் என் ஆவியை ஊற்றினபடியினால் என் முகத்தை இனி அவர்களுக்கு மறைக்கமாட்டேன் என்று கர்த்தராகிய ஆண்டவர் சொல்லுகிறார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இஸ்ரவேல் வம்சத்தார்மேல் என் ஆவியை ஊற்றினபடியினால் என் முகத்தை இனி அவர்களுக்கு மறைக்கமாட்டேன் என்று கர்த்தராகிய ஆண்டவர் சொல்லுகிறார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த் திருப்பி உன்னை ஆறு துறடுகளால் இழுத்து, உன்னை வடபுறங்களிலிருந்து எழும்பவும் இஸ்ரவேல் மலைகளில் வரவும்பண்ண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த் திருப்பி உன்னை ஆறு துறடுகளால் இழுத்து, உன்னை வடபுறங்களிலிருந்து எழும்பவும் இஸ்ரவேல் மலைகளில் வரவும்பண்ண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வில்லை உன் இடதுகையிலிருந்து தட்டிவிட்டு, உன் அம்புகளை வலதுகையிலிருந்து விழப்பண்ண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മനുഷ്യപുത്രാ, യഹോവയായ കർത്താവു ഇപ്രകാരം അരുളിച്ചെയ്യുന്നു: സകലവിധ പക്ഷികളോടും എല്ല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ട്ടുമൃഗങ്ങളോടും നീ പറയേണ്ടുന്നതു: നിങ്ങൾ കൂടിവരുവിൻ; നിങ്ങൾ മാംസം തിന്നുകയും രക്തം കുട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്ടതിന്നു ഞാൻ യിസ്രായേൽപർവ്വതങ്ങളിൽ ഒരു മഹായാഗമായി നിങ്ങൾക്കു വേണ്ടി അറുപ്പാൻ പോകുന്ന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ഗത്തിന്നു നാലുപുറത്തു നിന്നും വന്നുകൂട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ീയും നിന്റെ എല്ലാ പടക്കൂട്ടങ്ങളും നിന്നോടുകൂടെയുള്ള ജാതികളും യിസ്രായേൽപർവ്വതങ്ങളിൽ വീഴും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കഴുകുമുതലായ പറവെക്കൊക്കെയും കാട്ടുമൃഗത്തിന്നും ഇരയായി 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ങ്ങൾ വീരന്മാരുടെ മാംസം തിന്നു ഭൂമിയിലെ പ്രഭുക്കന്മാരുടെ രക്തം കുടിക്കേണം; അവരൊക്കെയും ബാശാന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ടിപ്പിച്ച ആട്ടുകൊറ്റന്മാരും കുഞ്ഞാടുകളും കോലാട്ടുകൊറ്റന്മാരും കാളകള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ീ വെളിൻ പ്രദേശത്തു വീഴും; ഞാനല്ലോ അതു കല്പിച്ചിരിക്കുന്നതു എന്നു യഹോവയായ കർത്ത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ദേശത്തു ചുറ്റി സഞ്ചരിക്കുന്നവർ സഞ്ചരിക്കുമ്പോൾ അവരിൽ ഒരുവൻ ഒരു മനുഷ്യാസ്ഥി കണ്ടാൽ അതിന്നരി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ൻ നിങ്ങൾക്കു വേണ്ടി അറുത്തിരിക്കുന്ന എന്റെ യാഗത്തിൽനിന്നു നിങ്ങൾ തൃപ്തരാകുവോളം മേദസ്സ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ുകയും ലഹരിയാകുവോളം രക്തം കുടിക്ക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ാഗോഗിലും തീരപ്രദേശങ്ങളിൽ നിർഭയം വസിക്കുന്നവരുടെ ഇടയിലും ഞാൻ തീ അയക്കും; ഞാൻ യഹോവ എന്നു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ഇങ്ങനെ നിങ്ങൾ എന്റെ മേശയിങ്കൽ കുതിരകളെയും വാഹനമൃഗങ്ങളെയും വീരന്മാരെയും സകലയോദ്ധാക്കളെയും 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ൃപ്തരാകും എന്നു യഹോവയായ കർത്ത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ഇങ്ങനെ ഞാൻ എന്റെ വിശുദ്ധനാമം എന്റെ ജനമായ യിസ്രായേലിന്റെ നടുവിൽ വെളിപ്പെടുത്തും; ഇനി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ുദ്ധനാമം അശുദ്ധമാക്കുവാൻ ഞാൻ സമ്മതിക്കയില്ല; ഞാൻ യിസ്രായേലിൽ പരിശുദ്ധനായ യഹോവയാ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ാതികൾ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ാൻ എന്റെ മഹത്വത്തെ ജാതികളുടെ ഇടയിൽ സ്ഥാപിക്കും; ഞാൻ നടത്തിയിരിക്കുന്ന എന്റെ ന്യായവിധിയും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അടയാളം വെക്കും; അടക്കം ചെയ്യുന്നവർ അതു ഹാമോൻ-ഗോഗ് താഴ്വരയിൽ കൊണ്ടുപോയി അടക്കം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മേൽ വെച്ച എന്റെ കയ്യും സകല ജാതികളും കാണ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ങ്ങനെ അന്നുമുതൽ മേലാൽ, ഞാൻ തങ്ങളുടെ ദൈവമായ യഹോവയെന്നു യിസ്രായേൽഗൃഹം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താ, അതു വരുന്നു; അതു സംഭവിക്കും എന്നു യഹോവയായ കർത്താവിന്റെ അരുളപ്പാടു; ഇതത്രേ ഞാൻ അരുളിച്ചെയ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ിവസ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യിസ്രായേൽഗൃഹം തങ്ങളുടെ അകൃത്യംനിമിത്തം പ്രവാസത്തിലേക്കു പോകേണ്ടിവന്നു എന്നും അവർ എന്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്രോഹം ചെയ്തതുകൊണ്ടു ഞാൻ എന്റെ മുഖം അവർക്കു മറെച്ചു, അവരൊക്കെയും വാൾകൊണ്ടു വീഴേണ്ടതിന്നു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വൈരികളുടെ കയ്യിൽ ഏല്പിച്ചു എന്നും ജാതികൾ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ിസ്രായേലിന്റെ പട്ടണങ്ങളിൽ വസിക്കുന്നവർ പുറപ്പെട്ടു പരിച, പലക, വില്ലു, അമ്പു, കുറുവടി, കുന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തലായ ആയുധങ്ങളെ എടുത്തു തീ കത്തിക്കും; അവർ അവയെക്കൊണ്ടു ഏഴു സംവത്സരം തീ കത്ത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രുടെ അശുദ്ധിക്കും അവരുടെ അതിക്രമങ്ങൾക്കും തക്കവണ്ണം ഞാൻ അവരോടു പ്രവർത്തിച്ചു എന്റെ മുഖ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ീയോ, മനുഷ്യപുത്രാ, ഗോഗിനെക്കുറിച്ചു പ്രവചിച്ചു പറയേണ്ടതു; യഹോവയായ കർത്താവു ഇ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ക്കു മറ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റമ്പിൽനിന്നു വിറകു പെറുക്കുകയോ കാട്ടിൽനിന്നു ഒന്നും വെട്ടുകയോ ചെയ്യാതെ ആയുധങ്ങളെ തന്നേ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ത്തിക്കും; തങ്ങളെ കൊള്ളയിട്ടവരെ അവർ കൊള്ളയിടുകയും തങ്ങളെ കവർച്ച ചെയ്തവരെ കവർച്ച ചെയ്കയും ചെയ്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ായ കർത്ത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തുകൊണ്ടു യഹോവയായ കർത്താവു ഇപ്രകാരം അരുളിച്ചെയ്യുന്നു: ഇപ്പോൾ ഞാൻ യാക്കോബിന്റെ പ്രവാസി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ക്കിവരുത്തി യിസ്രായേൽഗൃഹത്തോടൊക്കെയും കരുണ ചെയ്തു എന്റെ വിശുദ്ധനാമംനിമിത്തം തീക്ഷ്ണത കാണ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ന്നു ഞാൻ ഗോഗിന്നു യിസ്രായേലിൽ ഒരു ശ്മശാനഭൂമി കൊടുക്കും. കടലിന്നു കിഴക്കുവശത്തു വഴിപോക്ക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ഴ്വര തന്നേ; വഴിപോക്കർക്കു അതു വഴിമുടക്കമായ്തീരും; അവിടെ അവർ ഗോഗിനെയും അവന്റെ സകല പുരുഷാര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ക്കം ചെയ്യും; അവർ അതിന്നു ഹാമോൻ-ഗോഗ് (ഗോഗ് പുരുഷാരത്തിന്റെ) താഴ്വര എന്നു പേർ വിള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ാൻ അവരെ ജാതികളുടെ ഇടയിൽനിന്നു മടക്കിവരുത്തി അവരുടെ ശത്രുക്കളുടെ ദേശങ്ങളിൽ നിന്നു അവരെ ശേഖര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: രോശ്, മേശെക്, തൂബൽ എന്നിവയുടെ പ്രഭുവായ ഗോഗേ, ഞാൻ നിനക്കു വിരോധമ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ല ജാതികളും കാൺകെ എന്നെത്തന്നേ അവരിൽ വിശുദ്ധീകരിച്ച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ിസ്രായേൽഗൃഹം അവരെ അടക്കം ചെയ്തുതീർത്തു ദേശത്തെ വെടിപ്പാക്കുവാൻ ഏഴു മാസം വേണ്ടി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ആരും അവരെ ഭയപ്പെടുത്താതെ അവർ തങ്ങളുടെ ദേശത്തു നിർഭയമായി വസിക്കുമ്പോൾ, തങ്ങളുടെ ലജ്ജയും എന്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ിരിക്കുന്ന സർവ്വദ്രോഹങ്ങളും മറ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ദേശത്തിലെ ജനം എല്ലാംകൂടി അവരെ അടക്കംചെയ്യും; ഞാൻ എന്നെത്തന്നേ മഹത്വീകരിക്കുന്ന നാളിൽ അതു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ീർത്തിയായിരിക്കും എന്നു യഹോവയായ കർത്ത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ഞാൻ അവരെ ജാതികളുടെ ഇടയിൽ ബദ്ധരായി കൊണ്ടുപോകുമാറാക്കുകയും അവരിൽ ആരെയും അവിടെ വിട്ടേക്കാതെ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േക്കു കൂട്ടിവരുത്തുകയും ചെയ്തതിനാൽ ഞാൻ അവരുടെ ദൈവമായ യഹോവ എന്നു അവർ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ദേശമെല്ലാം വെടിപ്പാക്കേണ്ടതിന്നു അതിൽ ശേഷിച്ച ശവങ്ങളെ അടക്കുവാൻ ദേശത്തിൽ ചുറ്റി സഞ്ച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ത്യപ്രവൃത്തിക്കാരെ നിയമിക്കും; ഏഴുമാസം കഴിഞ്ഞശേഷം അവർ പരിശോധന കഴ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ഒരു നഗരത്തിന്നും ഹമോനാ (പുരുഷാരം) എന്നു പേരുണ്ടാകും; ഇങ്ങനെ അവർ ദേശത്തെ വെടിപ്പ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ഞാൻ യിസ്രായേൽഗൃഹത്തിന്മേൽ എന്റെ ആത്മാവിനെ പകർന്നിരിക്കയാൽ ഇനി എന്റെ മുഖം അവർക്കു മറെക്കയുമി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ായ കർത്ത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ാൻ നിന്നെ വഴിതെറ്റിച്ചു നിന്നിൽ ആറിലൊന്നു ശേഷിപ്പിച്ചു നിന്നെ വടക്കെ അറ്റത്ത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വിച്ചു യിസ്രായേൽ പർവ്വതങ്ങളിൽ വര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ിന്റെ ഇടങ്കയ്യിൽനിന്നു ഞാൻ നിന്റെ വില്ലു തെറിപ്പിച്ചു വലങ്കയ്യിൽനിന്നു നിന്റെ അമ്പു വീഴ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2026-08-02T21:11:35Z</dcterms:created>
  <dcterms:modified xsi:type="dcterms:W3CDTF">2026-08-02T21:11:35Z</dcterms:modified>
  <dc:title>எசேக்கியேல்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