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7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ஏன் அவர்க்கு
சிறு குற்றமும் செய்யாதவர்க்கு
சிலுவை ஏன் அவர்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ஞானம் தேவ ஞானம்
மற்றதெல்லாம் உலக ஞானம்
சிலுவை ஏன் அவர்க்க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ொடிய பாவத்தால் உண்டான குஷ்டரோகியை 
குனிந்து கரத்தால் அவனை தொட்டு 
குரோதத்தை மாற்றினதாலோ - சிலுவை ஏ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வரில் குற்றம் ஒன்றும் காணேன் என்றுரைத்தான் பிலாத்து
இவரில் குற்றம் ஒன்றும் காணேன் என்றுரைத்தான் ஏரோது
இயேசுவை கண்டவர் எல்லாம் 
ஏதும் குற்றம் இல்லை என்றார் - சிலுவை ஏ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ோர் பாவ பாரம் யாவும் உத்தமர் சுமந்து 
சிலுவையில் மரித்ததாலே 
இரட்சிப்பை உண்டாக்கி வைத்தார் - சிலுவை ஏ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2026-09-15T16:08:18Z</dcterms:created>
  <dcterms:modified xsi:type="dcterms:W3CDTF">2026-09-15T16:08:18Z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