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ுருடரின் கண்களைக் கர்த்தர் திறக்கிறார்; மடங்கடிக்கப்பட்டவர்களைக் கர்த்தர் தூக்கிவிடுகிறார்; நீதிமான்களைக் கர்த்தர் சிநேகிக்கி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ுருடரின் கண்களைக் கர்த்தர் திறக்கிறார்; மடங்கடிக்கப்பட்டவர்களைக் கர்த்தர் தூக்கிவிடுகிறார்; நீதிமான்களைக் கர்த்தர் சிநேகி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தேசிகளைக் கர்த்தர் காப்பாற்றுகிறார்; அவர் திக்கற்ற பிள்ளையையும் விதவையையும் ஆதரிக்கிறார், துன்மார்க்கரின் வழியையோ கவிழ்த்துப்போட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ரதேசிகளைக் கர்த்தர் காப்பாற்றுகிறார்; அவர் திக்கற்ற பிள்ளையையும் விதவையையும் ஆதரிக்கிறார், துன்மார்க்கரின் வழியையோ கவிழ்த்துப்போட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சதாகாலங்களிலும் அரசாளுகிறார்; சீயோனே, உன் தேவன் தலைமுறை தலைமுறையாகவும் ராஜரிகம்பண்ணுகிறார். அல்லேலூயா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சதாகாலங்களிலும் அரசாளுகிறார்; சீயோனே, உன் தேவன் தலைமுறை தலைமுறையாகவும் ராஜரிகம்பண்ணுகிறார். அல்லேலூயா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 என் ஆத்துமாவே கர்த்தரைத் துதி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யிரோடிருக்குமட்டும் கர்த்தரைத் துதிப்பேன்; நான் உள்ளளவும் என் தேவனைக் கீர்த்தனம் பண்ணு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ிரபுக்களையும், இரட்சிக்கத்திராணியில்லாத மனுபுத்திரையும் நம்பாதேயுங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டைய ஆவி பிரியும், அவன் தன் மண்ணுக்குத் திரும்புவான், அந்நாளிலே அவன் யோசனைகள் அழிந்துபோ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யாக்கோபின் தேவனைத் தன் துணையாகக் கொண்டிருந்து, தன் தேவனாகிய கர்த்தர்மேல் நம்பிக்கையை வைக்கிறவன் பாக்கியவ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ர் வானத்தையும் பூமியையும் சமுத்திரத்தையும் அவைகளிலுள்ள யாவையும் உண்டாக்கினவர்; அவர் என்றென்றைக்கும் உண்மையைக் காக்கிறவ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ஒடுக்கப்பட்டவர்களுக்கு நியாயஞ்செய்கிறார்; பசியாயிருக்கிறவர்களுக்கு ஆகாரங் கொடுக்கிறார்; கட்டுண்டவர்களைக் கர்த்தர் விடுதலையாக்கு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 ஒடுக்கப்பட்டவர்களுக்கு நியாயஞ்செய்கிறார்; பசியாயிருக்கிறவர்களுக்கு ஆகாரங் கொடுக்கிறார்; கட்டுண்டவர்களைக் கர்த்தர் விடுதலையாக்குகி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LORD opens the eyes of the blind: the LORD raises them that are bowed down: the LORD lov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ighteou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LORD perserves the strangers; he relieves the fatherless and widow: but the way of the wick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turns upside 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LORD shall reign for ever, even your God, O Zion, unto all generations. Praise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Praise the LORD, O my so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ile I live will I praise the LORD: I will sing praises unto my God while I have any be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Put not your trust in princes, nor in the son of man, in whom there is no hel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is breath goes forth, he returns to his earth; in that very day his thoughts peri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appy is he that has the God of Jacob for his help, whose hope is in the LORD his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ich made heaven, and earth, the sea, and all that therein is: which keeps truth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ich executes judgment for the oppressed: which gives food to the hungry. The LORD loose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soner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4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2026-07-18T18:09:12Z</dcterms:created>
  <dcterms:modified xsi:type="dcterms:W3CDTF">2026-07-18T18:09:12Z</dcterms:modified>
  <dc:title>சங்கீதம் : 146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