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ye disconsolate ! where'er ye languish,
Come to the mercy-seat, fervently kneel : 
Here bring your wounded hearts,
here tell your anguish ; 
Earth has no sorrow that heaven 
cannot hea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oy of the desolate ! light of the 
straying,
Hope of the penitent, fadeless and pure ! 
Here speaks the Comforter, tenderly 
saying, 
Earth has no sorrow that heaven cannot c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re see the Bread of Life ! see 
waters flowing
Forth from the throne of God, pure from above : 
Come to the feast of love; come, 
ever knowing,
Earth has no sorrow but heaven can rem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2026-09-15T10:58:40Z</dcterms:created>
  <dcterms:modified xsi:type="dcterms:W3CDTF">2026-09-15T10:58:40Z</dcterms:modified>
  <dc:title>Hymn : 719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