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பாடுபடுமுன்னே பாடினார் யூத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ப்பட்ட உம்மை துதிப்போம் நாங்க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ப்பாட்டைக் கேட்டவண்ணம் எம் வேண்டல் கேள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ன்மையால் நிறைந்த காருணிய வேந்த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 ராஜாவாம் மீட்ப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, புகழ் , கீர்த்தி எல்லாம் உண்ட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ின் நாமத்தாலே வருங் கோமானே ,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ின் ராஜா மைந்தன் , துதிக்கப்பட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 தூதர் சேனை விண்ணில் புகழு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படைப்பு யாவும் இசைந்து போற்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ுன்னே குருத்தோலை கொண்டேகினார்போ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றாட்டு , கீதம் , ஸ்தோத்திரம் கொண்டும்மைச் சேவ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2026-07-30T14:14:48Z</dcterms:created>
  <dcterms:modified xsi:type="dcterms:W3CDTF">2026-07-30T14:14:48Z</dcterms:modified>
  <dc:title>துதிப் பாடல்கள் : 993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