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‌ன்ம‌லையும் கோட்டையும் துணையுமான‌வ‌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த் தேற்றிக் காத்திடும் தாயுமான‌வ‌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‌ட‌த்திடும் எந்த‌ன் இ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‌வ‌ர் என் நேச‌ க‌ர்த்த‌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‌ல்வாரி மேட்டினில் கொல்கொத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‌ர் இர‌த்த‌ம் சிந்தியே என்னை மீ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‌த்தின் எல்லைதான் இயேசு இ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‌வ‌ர் என் அன்பு இர‌ட்ச‌க‌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‌கான‌வ‌ர் அருமையான‌வ‌ர் இனிமையான‌வ‌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‌கிமையான‌வ‌ர் மீட்ப‌ரான‌வ‌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‌ர் இயேசு இயேசு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ேனைக‌ளின் க‌ர்த்த‌ர் ந‌ம் ம‌கிமையின் இ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ந‌ம்மோடிருக்கும் இம்மானுவேல‌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‌ட்டும் இனிமேலும் எந்த‌ன் நேச‌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‌வ‌ர் என் ஆத்ம‌ நேச‌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2026-07-30T14:19:21Z</dcterms:created>
  <dcterms:modified xsi:type="dcterms:W3CDTF">2026-07-30T14:19:21Z</dcterms:modified>
  <dc:title>துதிப் பாடல்கள் : 125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