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0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ையே நம்ப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ீதி நிறை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 காரண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 வ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ல அதிகாரம் உடை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இயேசுவைப் போல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ே இரட்சகர் இ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இரட்சண்ய கன்ம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ே நம் தஞ்சம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ஆண்ட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ஆண்ட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ம் பூமி யாவ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 வார்த்தையாலே படை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 சிருஷ்டியின் நாயக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 லோகத்தின் ஆண்ட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இயேசுவால் கூடா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ுமே இ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2026-09-16T16:06:20Z</dcterms:created>
  <dcterms:modified xsi:type="dcterms:W3CDTF">2026-09-16T16:06:20Z</dcterms:modified>
  <dc:title>துதிப் பாடல்கள் : 512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