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 to the world ! the Lord is come
The mighty God, the Everlasting
Father, and the Prince of Peace !
Let every heart prepare Him room:
The mighty God, the Everlasting
Father, and the Prince of Peace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oy to the world ! the Saviour reigns
The mighty God, the Everlasting
Father, and the Prince of Peace !
Oh, praise Him, floods, rocks, hills,and plains,
The mighty God, the Everlasting
Father, and the Prince of Peac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rules the world with truth and
grace,
The mighty God, the Everlasting
Father, and the Prince of Peace !
And saves us by His righteousness,
The mighty God, the Everlasting
Father, and the Prince of Peac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2026-07-30T22:00:47Z</dcterms:created>
  <dcterms:modified xsi:type="dcterms:W3CDTF">2026-07-30T22:00:47Z</dcterms:modified>
  <dc:title>Hymn : 103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