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02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 கர்க்காவே, காழ்மையாக
திருப் பாதத்தண்டையே
கெண்டனிட ஆவலாக
வந்தேன், நல்ல இயேசுவே:
உம்மைத் கேடு
தரிசிக்கவே வந்த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, வல்ல கர்த்தாவினுடைய
தூய ஆட்டுக்குட்டியே,
நீரே என்றும் என்னுடைய
ஞான மணவாளனே:
உம்மைத் கேடு
தரிசிக்கவே வந்த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, என் பிரார்த்தனையைக் கேளும்,
அத்தியந்த பணிவாய்;
கெஞ்சும் என்னை ஏற்றுக் கொள்ளும்
உம்முடைய பிள்ளையாய்:
உம்மைத் கேடு
தரிசிக்கவே வந்த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2026-07-31T21:39:24Z</dcterms:created>
  <dcterms:modified xsi:type="dcterms:W3CDTF">2026-07-31T21:39:24Z</dcterms:modified>
  <dc:title>Niyanapadal (CSI KK)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