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, பவுலாகிய நான் முதிர்வயதுள்ளவனாகவும், இயேசுகிறிஸ்துவினிமித்தம் இப்பொழுது கட்டப்பட்டவனாகவும் இருக்கிறபடியால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் செய்யத்தக்கதை உமக்குக் கட்டளையிடும்படிக்குக் கிறிஸ்துவுக்குள் நான் துணியத்தக்கவனாயிருந்தாலும், அப்படிச்செய்யாமல், அன்பினிமித்தம் மன்றாடு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் செய்யத்தக்கதை உமக்குக் கட்டளையிடும்படிக்குக் கிறிஸ்துவுக்குள் நான் துணியத்தக்கவனாயிருந்தாலும், அப்படிச்செய்யாமல், அன்பினிமித்தம் மன்றாடு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னவென்றால், கட்டப்பட்டிருக்கையில் நான் பெற்ற என் மகனாகிய ஒநேசிமுக்காக உம்மை மன்றாடு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ுன்னே அவன் உமக்குப் பிரயோஜனமில்லாதவன் இப்பொழுதோ உமக்கும் எனக்கும் பிரயோஜனமுள்ளவ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ை நான் உம்மிடத்திற்கு அனுப்புகிறேன், என் உள்ளம்போலிருக்கிற அவனை நீர் ஏற்றுக்கொள்ள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ுவிசேஷத்தினிமித்தம் கட்டப்பட்டிருக்கிற எனக்கு ஊழியஞ்செய்யும்படி உமக்குப் பதிலாக அவனை என்னிடத்தில் வைத்துக்கொள்ளவேண்டுமென்றிருந்த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ுவிசேஷத்தினிமித்தம் கட்டப்பட்டிருக்கிற எனக்கு ஊழியஞ்செய்யும்படி உமக்குப் பதிலாக அவனை என்னிடத்தில் வைத்துக்கொள்ளவேண்டுமென்றிருந்த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னாலும் நீர் செய்யும் நன்மையைக் கட்டாயத்தினாலல்ல, மனப்பூர்வமாய்ச் செய்யத்தக்கதாக, நான் உம்முடைய சம்மதியில்லாமல் ஒன்றும் செய்ய எனக்கு மனத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என்றென்றைக்கும் உம்முடையவனாயிருக்கும்படிக்கும், இனிமேல் அவன் அடிமையானவனாகவல்ல, அடிமையானவனுக்கு மேலானவனாகவும் பிரியமுள்ள சகோதரனாகவுமிருக்கும்படிக்கும் கொஞ்சக்காலம் உம்மைவிட்டுப் பிரிந்துபோனானா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ிறிஸ்து இயேசுவினிமித்தம் கட்டப்பட்டவனாயிருக்கிற பவுலும், சகோதரனாகிய தீமோத்தேயும், எங்களுக்குப் பிரியமுள்ளவனும் உடன்வேலையாளுமாயிருக்கிற பிலேமோனுக்க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க்கு அவன் பிரியமான சகோதரனானால், உமக்கு சரீரத்தின்படியேயும் கர்த்தருக்கும் எவ்வளவு பயமுள்ளவனாயிருக்கவேண்டும்!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க்கு அவன் பிரியமான சகோதரனானால், உமக்கு சரீரத்தின்படியேயும் கர்த்தருக்கும் எவ்வளவு பயமுள்ளவனாயிருக்கவேண்டும்!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, நீர் என்னை உம்மோடே ஐக்கியமானவனென்று எண்ணினால், என்னை ஏற்றுக்கொள்வதுபோல அவனையும் ஏற்றுக்கொள்ள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உமக்கு யாதொரு அநியாயஞ்செய்ததும், உம்மிடத்தில் கடன்பட்டதும் உண்டானால், அதை என் கணக்கிலே வைத்துக்கொள்ள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வுலாகிய நான் இதை என் சொந்தக்கையாலே எழுதினேன், நான் அதைச் செலுத்தித் தீர்ப்பேன். நீர் உம்மைத்தாமே எனக்குக் கடனாகச் செலுத்தவேண்டுமென்று நான் உமக்குச் சொல்லவேண்டியதில்லைய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வுலாகிய நான் இதை என் சொந்தக்கையாலே எழுதினேன், நான் அதைச் செலுத்தித் தீர்ப்பேன். நீர் உம்மைத்தாமே எனக்குக் கடனாகச் செலுத்தவேண்டுமென்று நான் உமக்குச் சொல்லவேண்டியதில்லைய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ம், சகோதரனே, கர்த்தருக்குள் உம்மாலே எனக்குப் பிரயோஜமுண்டாகட்டும்; கர்த்தருக்குள் என் உள்ளத்தை இளைப்பாறப்பண்ண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சொல்லுகிறதிலும் அதிகமாய்ச் செய்வீரென்று அறிந்து, இதற்கு நீர் இணங்குவீரென்று நிச்சயித்து, உமக்கு எழுதியிருக்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சொல்லுகிறதிலும் அதிகமாய்ச் செய்வீரென்று அறிந்து, இதற்கு நீர் இணங்குவீரென்று நிச்சயித்து, உமக்கு எழுதியிருக்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, உங்கள் விண்ணப்பங்களினாலே நான் உங்களுக்கு அநுக்கிரகிக்கப்படுவேனென்று நம்பியிருக்கிறபடியால், நான் இருக்குபடிக்கு ஓரிடத்தை எனக்காக ஆயத்தம்பண்ண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ரியமுள்ள அப்பியாளுக்கும் எங்கள் உடன் போர்ச்சேவகனாகிய அர்க்கிப்புவுக்கும், உம்முடைய வீட்டிலே கூடிவருகிற சபைக்கும் எழுதுகிறதாவத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, உங்கள் விண்ணப்பங்களினாலே நான் உங்களுக்கு அநுக்கிரகிக்கப்படுவேனென்று நம்பியிருக்கிறபடியால், நான் இருக்குபடிக்கு ஓரிடத்தை எனக்காக ஆயத்தம்பண்ண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ிறிஸ்து இயேசுவினிமித்தம் என்னோடேகூடக் காவலில் வைக்கப்பட்டிருக்கிற எப்பாப்பிராவ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 உடன்வேலையாட்களாகிய மாற்குவும், அரிஸ்தர்க்கும், தேமாவும், லூக்காவும் உமக்கு வாழ்த்துதல் சொல்லுகி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ம்முடைய கர்த்தராகிய இயேசுகிறிஸ்துவினுடைய கிருபை உங்கள் ஆவியுடனே இருப்பதாக. ஆமெ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்முடைய பிதாவாகிய தேவனாலும், கர்த்தராகிய இயேசுகிறிஸ்துவினாலும்,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ாகிய இயேசுவினிடத்திலும், எல்லாப் பரிசுத்தவான்களிடத்திலும் உம்முடைய அன்பையும் உம்முடைய விசுவாசத்தையும் நான் கேள்விப்பட்ட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ஜெபங்களில் உம்மை நினைத்து, எப்பொழுதும் என் தேவனுக்கு ஸ்தோத்திரஞ்செய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ங்களிலுள்ள சகல நன்மைகளும் தெரியப்படுகிறதினாலே உம்முடைய விசுவாசத்தின் அந்நியோந்நியம் கிறிஸ்து இயேசுவுக்காகப் பயன்படவேண்டுமென்று வேண்டுதல் செய்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ோதரனே, பரிசுத்தவான்களுடைய உள்ளங்கள் உம்மாலே இளைப்பாறினபடியால், உம்முடைய அன்பினாலே மிகுந்த சந்தோஷமும் ஆறுதலும் அடைந்திருக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ோதரனே, பரிசுத்தவான்களுடைய உள்ளங்கள் உம்மாலே இளைப்பாறினபடியால், உம்முடைய அன்பினாலே மிகுந்த சந்தோஷமும் ஆறுதலும் அடைந்திருக்கிற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इसलिये यद्यपि मुझे मसीह में बड़ा हियाव तो है, कि जो बात ठीक है, उस की आज्ञा तुझे द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ौभी मुझ बूढ़े पौलुस को जो अब मसीह यीशु के लिये कैदी हूं, यह और भी भला जान पड़ा कि प्रेम से बिन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मैं अपने बच्चे उनेसिमुस के लिये जो मुझ से मेरी कैद में जन्मा है तुझ से बिनती कर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वह तो पहिले तेरे कुछ काम का न था, पर अब तेरे और मेरे दोनों के बड़े काम क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सी को अर्थात जो मेरे हृदय का टुकड़ा है, मैं ने उसे तेरे पास लौटा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उसे मैं अपने ही पास रखना चाहता था कि तेरी ओर से इस कैद में जो सुसमाचार के कारण है, मेरी से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पर मैं ने तेरी इच्छा बिना कुछ भी करना न चाहा कि तेरी यह कृपा दबाव से नहीं पर आनन्द स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्योंकि क्या जाने वह तुझ से कुछ दिन तक के लिये इसी कारण अलग हुआ कि सदैव तेरे निकट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पौलुस की ओर से जो मसीह यीशु का कैदी है, और भाई तिमुथियुस की ओर से हमारे प्रिय सहकर्मी फिलेमोन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परन्तु अब से दास की नाईं नहीं, वरन दास से भी उत्तम, अर्थात भाई के समान रहे जो शरीर में भी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शेष कर प्रभु में भी मेरा प्रिय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सो यदि तू मुझे सहभागी समझता है, तो उसे इस प्रकार ग्रहण कर जैसे मुझ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यदि उस ने तेरी कुछ हानि की है, या उस पर तेरा कुछ आता है, तो मेरे नाम पर लिख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मैं पौलुस अपने हाथ से लिखता हूं, कि मैं आप भर दूंगा; और इस के कहने की कुछ आवश्यकता नहीं, कि मे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्ज जो तुझ पर है वह तू 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हे भाई यह आनन्द मुझे प्रभु में तेरी ओर से मिले: मसीह में मेरे जी को हरा भरा कर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मैं तेरे आज्ञाकारी होने का भरोसा रखकर, तुझे लिखता हूं और यह जानता हूं, कि जो कुछ मैं कहता हू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ू उस से कहीं बढ़कर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यह भी, कि मेरे लिये उतरने की जगह तैयार रख; मुझे आशा है, कि तुम्हारी प्रार्थनाओं के द्वारा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बहिन अफिफया, और हमारे साथी योद्धा अरखिप्पुस और फिलेमोन के घर की कलीसिया के नाम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ें दे दिया जाऊं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इपफ्रास जो मसीह यीशु में मेरे साथ कैद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मरकुस और अरिस्तर्खुस और देमास और लूका जो मेरे सहकर्मी है इन का तुझे नमस्कार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हमारे प्रभु यीशु मसीह का अनुग्रह तुम्हारी आत्मा पर होता रहे। आमीन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हमारे पिता परमेश्वर और प्रभु यीशु मसीह की ओर से अनुग्रह और शान्ति तुम्हें मिलती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मैं तेरे उस प्रेम और विश्वास की चर्चा सुन कर, जो सब पवित्र लोगों के साथ और प्रभु यीशु प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सदा परमेश्वर का धन्यवाद करता हूं; और अपनी प्रार्थनाओं में भी तुझे स्मरण कर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ि तेरा विश्वास में सहभागी होना तुम्हारी सारी भलाई की पहिचान में मसीह के लिये प्रभावशाल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्योंकि हे भाई, मुझे तेरे प्रेम से बहुत आनन्द और शान्ति मिली, इसलिये, कि तेरे द्वारा पवित्र लोग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मन हरे भरे हो गए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ेमोन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2026-08-04T03:08:05Z</dcterms:created>
  <dcterms:modified xsi:type="dcterms:W3CDTF">2026-08-04T03:08:05Z</dcterms:modified>
  <dc:title>फिलेमोन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