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ிறேன் நான் பாடுகிறேன்
இயேசென்னை நேசித்ததால்
அல்லேலூயா நான் பாடுகிறேன்
அவரென்னை இரட்சித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ொன்று தேவை என்று உண்ர்ந்தேன்
என் உள்ளில் சமாதானம் இல்லை என்றறிந்தேன்
என் பாவத்தோடு நான் இயேசண்டை வந்தேன்
என் பாவம் மன்னித்தார் என்னென்று சொல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ட்டம் பதவி பணமும் தராத
பரிசுத்த ஜீவியம் என் இயேசு தந்தார்
கேட்டிடு என் ஜீவ வார்த்தை என்றாரே
கீழ்ப்படிந்தேன் எந்தன் உள்ளம் பொ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ேசிக்கச் சிறந்ததோர் இயேசென்று அறிந்தேன்
வாசிக்க சிறந்ததோர் புத்தகம் பெற்றேன்
நேசித்து வாசித்துப் பாடி மகிழ்வேன்
நேசரின் அன்பை நான் என்னென்று சொல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2026-07-30T13:14:39Z</dcterms:created>
  <dcterms:modified xsi:type="dcterms:W3CDTF">2026-07-30T13:14:39Z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