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36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n this passing world is done, 
When has sunk yon radiant sun, 
When the pearly gate I gain, 
Never to go out again ; 
Then, Lord, shall I fully know---- 
Not till then----how much I ow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n I stand before the throne, 
Dressed in beauty not my own ; 
When I see Thee as Thou art, 
Love Thee with unsinning heart : 
Then, Lord, shall I fully know----
Not till then----how much I ow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hosen, not for good in me, 
Wakened up from wrath to flee, 
Hidden in the Saviour's side, 
By the Spirit sanctified : 
Teach me, Lord, on earth to show, 
By my love, how much I ow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2026-09-14T09:16:25Z</dcterms:created>
  <dcterms:modified xsi:type="dcterms:W3CDTF">2026-09-14T09:16:25Z</dcterms:modified>
  <dc:title>Hymn : 660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