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ீரே இயேசுவே
அன்போடே என்னை அழைத்தீரே
ஆண்டவர் சேவையிலே மரிப்பேனே
ஆயத்தமானேன் தேவ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ஜனம் பாவத்தில் மாள்கிறதே
என் உயிர் தந்தேன் மன்னுயிர்க்கே
என் துயரதொனியோ இதையார் இன்று கேட்பாரோ
என் காரியமாக யாரை அழைப்பேன்
என்றீரே வந்தேனிதோ - அழைத்தீரே 
2. ஆதி விஸ்வாசம் தங்கிடவே
ஆண்டவர் அன்பு பொங்கிடவே
ஆதி அப்போஸ்தலரே உபதேசம் அளித்தனரே
நல் பூரண தியாகப் பாதை நடந்தே
நன்றியுடன் உழைப்பேன் - அழைத்தீரே 
3. எந்தன் ஜெபத்தைக் கேட்டிடுமே
ஏழை ஜனத்தை மீட்டிடுமே
எந்தன் பிதா சித்தமே என் போஜனமும் அதுவே
என் பிராணனைக்கூட நேசித்திடாமல்
என்னையும் ஒப்படைத்தேன் - அழைத்தீரே 
4. பாக்கியமான சேவையிதே
பாதம் பணிந்தே செய்திடுவேன்
ஆயுள் முடியும் வரை கிறிஸ்தேசு வருகை வரை
அன்பின் மனத்தாழ்மை உண்மையும் காத்து
ஆண்டவரை அடைவேன் - அழைத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2026-09-16T17:04:31Z</dcterms:created>
  <dcterms:modified xsi:type="dcterms:W3CDTF">2026-09-16T17:04:31Z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