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்முடைய கண்களில் இப்பொழுது எனக்குக் கிருபை கிடைத்ததானால் நான் உம்மை அறிவதற்கும், உம்முடைய கண்களில் எனக்குக் கிருபை கிடைப்பதற்கும், உம்முடைய வழியை எனக்கு அறிவியும்; இந்த ஜாதி உம்முடைய ஜனமென்று நினைத்தருளு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்முடைய கண்களில் இப்பொழுது எனக்குக் கிருபை கிடைத்ததானால் நான் உம்மை அறிவதற்கும், உம்முடைய கண்களில் எனக்குக் கிருபை கிடைப்பதற்கும், உம்முடைய வழியை எனக்கு அறிவியும்; இந்த ஜாதி உம்முடைய ஜனமென்று நினைத்தருளு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என் சமுகம் உனக்கு முன்பாகச் செல்லும், நான் உனக்கு இளைப்பாறுதல் தருவே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என் சமுகம் உனக்கு முன்பாகச் செல்லும், நான் உனக்கு இளைப்பாறுதல் தருவே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் அவரை நோக்கி: உம்முடைய சமுகம் என்னோடேகூடச் செல்லாமற்போனால், எங்களை இவ்விடத்திலிருந்து கொண்டுபோகாதிர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் அவரை நோக்கி: உம்முடைய சமுகம் என்னோடேகூடச் செல்லாமற்போனால், எங்களை இவ்விடத்திலிருந்து கொண்டுபோகாதிர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ம் உமது ஜனங்களுக்கும் உம்முடைய கண்களிலே கிருபை கிடைத்ததென்பது எதினால் அறியப்படும்; நீர் எங்களோடே வருவதினால் அல்லவா? இப்படியே பூமியின்மேலுள்ள ஜனங்கள் எல்லாரிலும், நானும் உம்முடைய ஜனங்களும் விசேஷித்தவர்கள் என்று விளங்க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 மோசேயை நோக்கி: நீ சொன்ன இந்த வார்த்தையின்படியே செய்வேன்; என் கண்களில் உனக்குக் கிருபை கிடைத்தது; உன்னைப் பேர்சொல்லி அழைத்து அறிந்திருக்கிற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 மோசேயை நோக்கி: நீ சொன்ன இந்த வார்த்தையின்படியே செய்வேன்; என் கண்களில் உனக்குக் கிருபை கிடைத்தது; உன்னைப் பேர்சொல்லி அழைத்து அறிந்திருக்கிறே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எல்லாரும் மேகஸ்தம்பம் கூடாரவாசலில் நிற்கக்கண்டார்கள்; ஜனங்கள் எல்லாரும் எழுந்திருந்து, தங்கள் தங்கள் கூடாரவாசலில் பணிந்து கொண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உம்முடைய மகிமையை எனக்குக் காண்பித்தருள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: என்னுடைய தயையை எல்லாம் நான் உனக்கு முன்பாகக் கடந்துபோகப்பண்ணி, கர்த்தருடைய நாமத்தை உனக்கு முன்பாகக் கூறுவேன்; எவன்மேல் கிருபையாயிருக்கச் சித்தமாயிருப்பேனோ, அவன்மேல் கிருபையாயிருப்பேன்; எவன்மேல் இரக்கமாயிருக்கச் சித்தமாயிருப்பேனோ அவன்மேல் இரக்கமாயிருப்பேன் எ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் முகத்தைக் காணமாட்டாய், ஒரு மனுஷனும் என்னைக் கண்டு உயிரோடிருக்கக் கூடாது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் முகத்தைக் காணமாட்டாய், ஒரு மனுஷனும் என்னைக் கண்டு உயிரோடிருக்கக் கூடாது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கர்த்தர்: இதோ, என்னண்டையில் ஒரு இடம் உண்டு; நீ அங்கே கன்மலையில் நில்ல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கிமை கடந்துபோகும்போது, நான் உன்னை அந்தக் கன்மலையின் வெடிப்பிலே வைத்து, நான் கடந்துபோகுமட்டும் என் கரத்தினால் உன்னை மூட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கிமை கடந்துபோகும்போது, நான் உன்னை அந்தக் கன்மலையின் வெடிப்பிலே வைத்து, நான் கடந்துபோகுமட்டும் என் கரத்தினால் உன்னை மூட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என் கரத்தை எடுப்பேன்; அப்பொழுது என் பின்பக்கத்தைக் காண்பாய்; என் முகமோ காணப்படாது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எல்லாரும் மேகஸ்தம்பம் கூடாரவாசலில் நிற்கக்கண்டார்கள்; ஜனங்கள் எல்லாரும் எழுந்திருந்து, தங்கள் தங்கள் கூடாரவாசலில் பணிந்து 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என் கரத்தை எடுப்பேன்; அப்பொழுது என் பின்பக்கத்தைக் காண்பாய்; என் முகமோ காணப்படாது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நீயும், எகிப்து தேசத்திலிருந்து நீ அழைத்துக்கொண்டு வந்த ஜனங்களும், இவ்விடத்தை விட்டுப் புறப்பட்டு, உன் சந்ததிக்குக் கொடுப்பேன் என்று நான் ஆபிரகாமுக்கும் ஈசாக்குக்கும் யாக்கோபுக்கும் ஆணையிட்டுக்கொடுத்த பாலும் தேனும் ஓடுகிற தேசத்துக்குப் போ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ஒரு தூதனை உங்களுக்கு முன்பாக அனுப்பி, கானானியனையும் எமோரியனையும் ஏத்தியனையும் பெரிசியனையும் ஏவியனையும் எபூசியனையும் துரத்திவிட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ஒரு தூதனை உங்களுக்கு முன்பாக அனுப்பி, கானானியனையும் எமோரியனையும் ஏத்தியனையும் பெரிசியனையும் ஏவியனையும் எபூசியனையும் துரத்திவிட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, வழியிலே நான் உங்களை நிர்மூலம்பண்ணாதபடிக்கு, நான் உங்கள் நடுவே செல்லமாட்டேன், நீங்கள் வணங்காக் கழுத்துள்ள ஜனங்க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, வழியிலே நான் உங்களை நிர்மூலம்பண்ணாதபடிக்கு, நான் உங்கள் நடுவே செல்லமாட்டேன், நீங்கள் வணங்காக் கழுத்துள்ள ஜனங்கள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க்கமான இவ்வார்த்தைகளை ஜனங்கள் கேட்டபோது, ஒருவரும் தங்கள் ஆபரணங்களைப் போட்டுக்கொள்ளாமல் துக்கித்துக்கொண்டி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்றால், நீங்கள் வணங்காக் கழுத்துள்ள ஜனங்கள், நான் ஒரு நிமிஷத்தில் உங்கள் நடுவில் எழும்பி, உங்களை நிர்மூலம்பண்ணுவேன்; ஆகையால், நீங்கள் போட்டிருக்கிற உங்கள் ஆபரணங்களைக் கழற்றிப்போடுங்கள்; அப்பொழுது நான் உங்களுக்குச் செய்யவேண்டியதை அறிவேன் என்று இஸ்ரவேல் புத்திரருக்குச் சொல் என்று கர்த்தர் மோசேயோடே சொல்லியிருந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இஸ்ரவேல் புத்திரர் ஓரேப் மலையருகே தங்கள் ஆபரணங்களைக் கழற்றிப்போ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கூடாரத்தைப் பெயர்த்து, அதைப் பாளயத்துக்குப் புறம்பே தூரத்திலே போட்டு, அதற்கு ஆசரிப்புக் கூடாரம் என்று பேரிட்டான். கர்த்தரைத் தேடும் யாவரும் பாளயத்துக்குப் புறம்பான ஆசரிப்புக் கூடாரத்துக்குப் போ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கூடாரத்துக்குப் போகும்போது, ஜனங்கள் எல்லாரும் எழுந்திருந்து, தங்கள் தங்கள் கூடாரவாசலில் நின்றுகொண்டு, அவன் கூடாரத்துக்குள் பிரவேசிக்குமட்டும், அவன் பின்னே பார்த்துக்கொண்ட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கூடாரத்துக்குப் போகும்போது, ஜனங்கள் எல்லாரும் எழுந்திருந்து, தங்கள் தங்கள் கூடாரவாசலில் நின்றுகொண்டு, அவன் கூடாரத்துக்குள் பிரவேசிக்குமட்டும், அவன் பின்னே பார்த்துக்கொண்ட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கூடாரத்துக்குள் பிரவேசிக்கையில், மேகஸ்தம்பம் இறங்கி, கூடாரவாசலில் நின்றது; கர்த்தர் மோசேயோடே பேசின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கூடாரத்துக்குள் பிரவேசிக்கையில், மேகஸ்தம்பம் இறங்கி, கூடாரவாசலில் நின்றது; கர்த்தர் மோசேயோடே பேசி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சிநேகிதனோடே பேசுவதுபோல, கர்த்தர் மோசேயோடே முகமுகமாய்ப் பேசினார்; பின்பு, அவன் பாளயத்துக்குத் திரும்பினான்; நூனின் குமாரனாகிய யோசுவா என்னும் அவனுடைய பணிவிடைக்காரனாகிய வாலிபன் ஆசரிப்புக் கூடாரத்தை விட்டுப் பிரியாத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ை நோக்கி: தேவரீர் இந்த ஜனங்களை அழைத்துக்கொண்டு போ என்று சொன்னீர்; ஆகிலும், என்னோடேகூட இன்னாரை அனுப்புவேன் என்பதை எனக்கு நீர் அறிவிக்கவில்லை; என்றாலும் உன்னைப் பேர்சொல்லி அழைத்து அறிந்திருக்கிறேன் என்றும், என் கண்களில் உனக்குக் கிருபை கிடைத்தது என்றும், தேவரீர் சொன்னதுண்ட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കയാൽ എന്നോടു കൃപയുണ്ടെങ്കിൽ നിന്റെ വഴി എന്നെ അറിയിക്കേണമേ; നിനക്കു എ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ൃപയുണ്ടാകുവാന്തക്കവണ്ണം ഞാൻ നിന്നെ അറിയുമാറാകട്ടെ; ഈ ജാതി നിന്റെ ജനം എന്നു ഓർ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ിന്നു അവൻ: എന്റെ സാന്നിദ്ധ്യം നിന്നോടുകൂടെ പോരും; ഞാൻ നിനക്കു സ്വസ്ഥത നല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അവനോടു: തിരുസാന്നിദ്ധ്യം എന്നോടുകൂടെ പോരുന്നില്ല എങ്കിൽ ഞങ്ങളെ ഇവിടെ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വിക്ക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ന്നോടും നിന്റെ ജനത്തോടും കൃപ ഉണ്ടെന്നുള്ളതു ഏതിനാൽ അറിയും? നീ ഞങ്ങളോടുകൂടെ പോരുന്നതിനാലല്ലയ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ങ്ങനെ ഞാനും നിന്റെ ജനവും ഭൂതലത്തിലുള്ള സകലജാതികളിലുംവെച്ചു വിശേഷതയുള്ളവരായിര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ഹോവ മോശെയോടു: നീ പറഞ്ഞ ഈ വാക്കുപോലെ ഞാൻ ചെയ്യും; എനിക്കു നിന്നോടു കൃപ തോന്നിയിരിക്കുന്നു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അടുത്തു അറിഞ്ഞുമിരിക്കുന്നു എന്ന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ജനം എല്ലാം കൂടാരവാതിൽക്കൽ മേഘസ്തംഭം നില്ക്കുന്നതു കണ്ടു. ജനം എല്ലാം എഴുന്നേറ്റു ഓരോരുത്ത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അവൻ: നിന്റെ തേജസ്സു എനിക്കു കാണിച്ചു തരേണമേ എന്നപേ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തിന്നു അവൻ: ഞാൻ എന്റെ മഹിമ ഒക്കെയും നിന്റെ മുമ്പാകെ കടക്കുമാറാക്കി യഹോവയുടെ നാമത്തെ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ാകെ ഘോഷിക്കും; കൃപ ചെയ്‍വാൻ എനിക്കു മനസ്സുള്ളവനോടു ഞാൻ കൃപ ചെയ്യും; കരുണ കാണിപ്പാൻ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സ്സുള്ളവന്നു ഞാൻ കരുണ കാണിക്കും എന്ന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നക്കു എന്റെ മുഖം കാണ്മാൻ കഴികയില്ല; ഒരു മനുഷ്യനും എന്നെ കണ്ടു ജീവനോടെ ഇരിക്കയില്ല എന്നും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ഇതാ, എന്റെ അടുക്കൽ ഒരു സ്ഥലം ഉണ്ടു; അവിടെ ആ പാറമേൽ നീ നിൽ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ന്റെ തേജസ്സു കടന്നുപോകുമ്പോൾ ഞാൻ നിന്നെ പാറയുടെ ഒരു പിളർപ്പിൽ ആക്കി ഞാൻ കടന്നുപോകുവോളം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കൊണ്ടു നിന്നെ മറ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ിന്നെ എന്റെ കൈ നീക്കും; നീ എന്റെ പിൻഭാഗം കാണും; എന്റെ മുഖമോ കാണാവതല്ല എന്നും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ന്താന്റെ കൂടാരവാതിൽക്കൽവെച്ചു നമസ്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യഹോവ മോശെയോടു കല്പിച്ചതു എന്തെന്നാൽ നീയും മിസ്രയീംദേശത്തുനിന്നു നീ കൊണ്ടുവന്ന ജനവും ഇ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പുറപ്പെട്ടു, നിന്റെ സന്തതിക്കു കൊടുക്കുമെന്നു ഞാൻ അബ്രാഹാമിനോടും യിസ്ഹാക്കിനോ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ക്കോബിനോടും സത്യംചെയ്ത ദേശത്തേക്ക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ാലും തേനും ഒഴുകുന്ന ദേശത്തേക്കു, തന്നേ, പോകുവിൻ. ഞാൻ ഒരു ദൂതനെ നിനക്കു മുമ്പായി അയ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നാന്യൻ, അമോർയ്യൻ, ഹിത്യൻ, പെരിസ്യൻ, ഹിവ്യൻ, യെബൂസ്യൻ എന്നിവരെ ഞാൻ ഓട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വഴിയിൽവെച്ചു ഞാൻ നിന്നെ നശിപ്പിക്കാതിരിക്കേണ്ടതിന്നു ഞാൻ നിന്റെ നടുവിൽ നടക്കയില്ല;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ശ്ശാഠ്യമുള്ള ജന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ോഷകരമായ ഈ വചനം കേട്ടപ്പോൾ ജനം ദുഃഖിച്ചു; ആരും തന്റെ ആഭരണം ധരിച്ച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ങ്ങൾ ദുശ്ശാഠ്യമുള്ള ജനം ആകുന്നു; ഞാൻ ഒരു നിമിഷനേരം നിന്റെ നടുവിൽ നടന്നാൽ നിന്നെ സംഹരിച്ചുകള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ഒരുത്തൻ തന്റെ സ്നേഹിതനോടു സംസാരിക്കുന്നതു പോലെ യഹോവ മോശെയോടു അഭിമുഖമായി സംസാരിച്ചു. പിന്നെ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കൊണ്ടു ഞാൻ നിന്നോടു എന്തു ചെയ്യേണം എന്നു അറിയേണ്ടതിന്നു നീ നിന്റെ ആഭരണം നീക്കിക്കളക എന്നി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 മക്കളോടു പറക എന്നു യഹോവ മോശെയോടു കല്പ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ങ്ങനെ ഹോരേബ് പർവ്വതത്തിങ്കൽ തുടങ്ങി യിസ്രായേൽമക്കൾ ആഭരണം ധരിച്ച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ോശെ കൂടാരം എടുത്തു പാളയത്തിന്നു പുറത്തു പാളയത്തിൽനിന്നു ദൂരത്തു അടിച്ചു; അതിന്നു സമാഗമനക്കുട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േർ ഇട്ടു. യഹോവയെ അന്വേഷിക്കുന്നവനെല്ലാം പുറപ്പെട്ടു പാളയത്തിന്നു പുറത്തുള്ള സമാഗമ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ാരത്തിലേക്കു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ോശെ കൂടാരത്തിലേക്കു പോകുമ്പോൾ ജനം ഒക്കെയും എഴുന്നേറ്റു ഒരോരുത്തൻ താന്താന്റെ കൂടാരവാതിൽ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, മോശെ കൂടാരത്തിന്നകത്തു കടക്കുവേളം അവനെ നോക്കിക്കൊ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മോശെ കൂടാരത്തിൽ കടക്കുമ്പോൾ മേഘസ്തംഭം ഇറങ്ങി കൂടാരവാതിൽക്കൽ നിൽക്കയും യഹോവ മോശെയോടു സംസാര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ളയത്തിലേക്കു മടങ്ങിവന്നു; അവന്റെ ശുശ്രൂഷക്കാരനായ നൂന്റെ പുത്രനായ യോശുവ എന്ന ബാല്യക്കാരനോ കൂടാര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ുപിരിയാത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ോശെ യഹോവയോടു പറഞ്ഞതു എന്തെന്നാൽ: ഈ ജനത്തെ കൂട്ടിക്കൊണ്ടു പോക എന്നു നീ എന്നോടു കല്പിച്ചുവ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ലും ആരെ എന്നോടുകൂടെ അയക്കുമെന്നു അറിയിച്ചുതന്നില്ല; എന്നാൽ: ഞാൻ നിന്നെ അടു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ിരിക്കുന്നു; എനിക്കു നിന്നോടു കൃപ തോന്നിയിരിക്കുന്നു എന്നു നീ അരുളിച്ചെയ്തിട്ടു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2026-08-01T10:22:40Z</dcterms:created>
  <dcterms:modified xsi:type="dcterms:W3CDTF">2026-08-01T10:22:40Z</dcterms:modified>
  <dc:title>யாத்திராகமம்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